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2" r:id="rId1"/>
  </p:sldMasterIdLst>
  <p:sldIdLst>
    <p:sldId id="256" r:id="rId2"/>
    <p:sldId id="257" r:id="rId3"/>
    <p:sldId id="262" r:id="rId4"/>
    <p:sldId id="261" r:id="rId5"/>
    <p:sldId id="265" r:id="rId6"/>
    <p:sldId id="266" r:id="rId7"/>
    <p:sldId id="267" r:id="rId8"/>
    <p:sldId id="268" r:id="rId9"/>
    <p:sldId id="269" r:id="rId10"/>
    <p:sldId id="270" r:id="rId11"/>
    <p:sldId id="259" r:id="rId12"/>
    <p:sldId id="263" r:id="rId13"/>
    <p:sldId id="274" r:id="rId14"/>
    <p:sldId id="275" r:id="rId15"/>
    <p:sldId id="279" r:id="rId16"/>
    <p:sldId id="277" r:id="rId17"/>
    <p:sldId id="281" r:id="rId18"/>
    <p:sldId id="283" r:id="rId19"/>
    <p:sldId id="284" r:id="rId20"/>
    <p:sldId id="285" r:id="rId21"/>
    <p:sldId id="286" r:id="rId22"/>
    <p:sldId id="272" r:id="rId23"/>
    <p:sldId id="273" r:id="rId24"/>
    <p:sldId id="287" r:id="rId25"/>
    <p:sldId id="288" r:id="rId26"/>
    <p:sldId id="289" r:id="rId27"/>
    <p:sldId id="278" r:id="rId28"/>
    <p:sldId id="280" r:id="rId29"/>
    <p:sldId id="276" r:id="rId30"/>
    <p:sldId id="282" r:id="rId31"/>
    <p:sldId id="290" r:id="rId32"/>
  </p:sldIdLst>
  <p:sldSz cx="12192000" cy="6858000"/>
  <p:notesSz cx="6858000" cy="9144000"/>
  <p:defaultTextStyle>
    <a:defPPr>
      <a:defRPr lang="vi-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0936E60-7AB0-168B-E7B0-FB5DE68FEC11}" v="3919" dt="2024-05-25T18:47:43.195"/>
    <p1510:client id="{778A8653-49D0-4450-9262-02553E98C185}" v="2529" dt="2024-05-25T19:02:12.833"/>
    <p1510:client id="{7CB756F0-3FA1-BB90-EB13-2E0090EB0571}" v="1636" dt="2024-05-25T18:51:21.98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4" autoAdjust="0"/>
    <p:restoredTop sz="94660"/>
  </p:normalViewPr>
  <p:slideViewPr>
    <p:cSldViewPr snapToGrid="0">
      <p:cViewPr varScale="1">
        <p:scale>
          <a:sx n="78" d="100"/>
          <a:sy n="78" d="100"/>
        </p:scale>
        <p:origin x="878"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38"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guyễn Văn Hiếu" userId="S::20000175.hieu@student.iuh.edu.vn::69ca08d7-b209-4596-9296-00aab1031268" providerId="AD" clId="Web-{70936E60-7AB0-168B-E7B0-FB5DE68FEC11}"/>
    <pc:docChg chg="addSld delSld modSld sldOrd">
      <pc:chgData name="Nguyễn Văn Hiếu" userId="S::20000175.hieu@student.iuh.edu.vn::69ca08d7-b209-4596-9296-00aab1031268" providerId="AD" clId="Web-{70936E60-7AB0-168B-E7B0-FB5DE68FEC11}" dt="2024-05-25T18:47:43.195" v="3873" actId="1076"/>
      <pc:docMkLst>
        <pc:docMk/>
      </pc:docMkLst>
      <pc:sldChg chg="modSp">
        <pc:chgData name="Nguyễn Văn Hiếu" userId="S::20000175.hieu@student.iuh.edu.vn::69ca08d7-b209-4596-9296-00aab1031268" providerId="AD" clId="Web-{70936E60-7AB0-168B-E7B0-FB5DE68FEC11}" dt="2024-05-25T14:30:42.091" v="2" actId="20577"/>
        <pc:sldMkLst>
          <pc:docMk/>
          <pc:sldMk cId="4113732326" sldId="257"/>
        </pc:sldMkLst>
        <pc:spChg chg="mod">
          <ac:chgData name="Nguyễn Văn Hiếu" userId="S::20000175.hieu@student.iuh.edu.vn::69ca08d7-b209-4596-9296-00aab1031268" providerId="AD" clId="Web-{70936E60-7AB0-168B-E7B0-FB5DE68FEC11}" dt="2024-05-25T14:30:42.091" v="2" actId="20577"/>
          <ac:spMkLst>
            <pc:docMk/>
            <pc:sldMk cId="4113732326" sldId="257"/>
            <ac:spMk id="3" creationId="{F7CE1526-1843-EE75-AF3A-80F3D366BC12}"/>
          </ac:spMkLst>
        </pc:spChg>
      </pc:sldChg>
      <pc:sldChg chg="modSp del">
        <pc:chgData name="Nguyễn Văn Hiếu" userId="S::20000175.hieu@student.iuh.edu.vn::69ca08d7-b209-4596-9296-00aab1031268" providerId="AD" clId="Web-{70936E60-7AB0-168B-E7B0-FB5DE68FEC11}" dt="2024-05-25T15:12:39.586" v="609"/>
        <pc:sldMkLst>
          <pc:docMk/>
          <pc:sldMk cId="3809306978" sldId="258"/>
        </pc:sldMkLst>
        <pc:spChg chg="mod">
          <ac:chgData name="Nguyễn Văn Hiếu" userId="S::20000175.hieu@student.iuh.edu.vn::69ca08d7-b209-4596-9296-00aab1031268" providerId="AD" clId="Web-{70936E60-7AB0-168B-E7B0-FB5DE68FEC11}" dt="2024-05-25T15:11:46.881" v="598" actId="20577"/>
          <ac:spMkLst>
            <pc:docMk/>
            <pc:sldMk cId="3809306978" sldId="258"/>
            <ac:spMk id="3" creationId="{BDD52D84-241A-CEE6-9F04-F76CD13431EE}"/>
          </ac:spMkLst>
        </pc:spChg>
      </pc:sldChg>
      <pc:sldChg chg="delSp modSp new del">
        <pc:chgData name="Nguyễn Văn Hiếu" userId="S::20000175.hieu@student.iuh.edu.vn::69ca08d7-b209-4596-9296-00aab1031268" providerId="AD" clId="Web-{70936E60-7AB0-168B-E7B0-FB5DE68FEC11}" dt="2024-05-25T15:18:42.145" v="895"/>
        <pc:sldMkLst>
          <pc:docMk/>
          <pc:sldMk cId="3422652508" sldId="260"/>
        </pc:sldMkLst>
        <pc:spChg chg="del">
          <ac:chgData name="Nguyễn Văn Hiếu" userId="S::20000175.hieu@student.iuh.edu.vn::69ca08d7-b209-4596-9296-00aab1031268" providerId="AD" clId="Web-{70936E60-7AB0-168B-E7B0-FB5DE68FEC11}" dt="2024-05-25T15:12:11.601" v="601"/>
          <ac:spMkLst>
            <pc:docMk/>
            <pc:sldMk cId="3422652508" sldId="260"/>
            <ac:spMk id="2" creationId="{0D023771-A0D2-2784-E894-0AE7C5A1F99D}"/>
          </ac:spMkLst>
        </pc:spChg>
        <pc:spChg chg="del mod">
          <ac:chgData name="Nguyễn Văn Hiếu" userId="S::20000175.hieu@student.iuh.edu.vn::69ca08d7-b209-4596-9296-00aab1031268" providerId="AD" clId="Web-{70936E60-7AB0-168B-E7B0-FB5DE68FEC11}" dt="2024-05-25T15:12:12.116" v="602"/>
          <ac:spMkLst>
            <pc:docMk/>
            <pc:sldMk cId="3422652508" sldId="260"/>
            <ac:spMk id="3" creationId="{3F2CE1DC-D05B-4100-46F9-EA28AEBF3864}"/>
          </ac:spMkLst>
        </pc:spChg>
      </pc:sldChg>
      <pc:sldChg chg="addSp delSp modSp new">
        <pc:chgData name="Nguyễn Văn Hiếu" userId="S::20000175.hieu@student.iuh.edu.vn::69ca08d7-b209-4596-9296-00aab1031268" providerId="AD" clId="Web-{70936E60-7AB0-168B-E7B0-FB5DE68FEC11}" dt="2024-05-25T15:58:42.722" v="1701" actId="1076"/>
        <pc:sldMkLst>
          <pc:docMk/>
          <pc:sldMk cId="2750842037" sldId="261"/>
        </pc:sldMkLst>
        <pc:spChg chg="del">
          <ac:chgData name="Nguyễn Văn Hiếu" userId="S::20000175.hieu@student.iuh.edu.vn::69ca08d7-b209-4596-9296-00aab1031268" providerId="AD" clId="Web-{70936E60-7AB0-168B-E7B0-FB5DE68FEC11}" dt="2024-05-25T15:12:23.460" v="604"/>
          <ac:spMkLst>
            <pc:docMk/>
            <pc:sldMk cId="2750842037" sldId="261"/>
            <ac:spMk id="2" creationId="{C8DBC8BE-971F-92E0-AEFF-C5F882CDE331}"/>
          </ac:spMkLst>
        </pc:spChg>
        <pc:spChg chg="del">
          <ac:chgData name="Nguyễn Văn Hiếu" userId="S::20000175.hieu@student.iuh.edu.vn::69ca08d7-b209-4596-9296-00aab1031268" providerId="AD" clId="Web-{70936E60-7AB0-168B-E7B0-FB5DE68FEC11}" dt="2024-05-25T15:12:23.804" v="605"/>
          <ac:spMkLst>
            <pc:docMk/>
            <pc:sldMk cId="2750842037" sldId="261"/>
            <ac:spMk id="3" creationId="{BAF562D9-4AF0-A918-EF2C-18EF87A859D6}"/>
          </ac:spMkLst>
        </pc:spChg>
        <pc:spChg chg="add mod">
          <ac:chgData name="Nguyễn Văn Hiếu" userId="S::20000175.hieu@student.iuh.edu.vn::69ca08d7-b209-4596-9296-00aab1031268" providerId="AD" clId="Web-{70936E60-7AB0-168B-E7B0-FB5DE68FEC11}" dt="2024-05-25T15:21:13.232" v="919"/>
          <ac:spMkLst>
            <pc:docMk/>
            <pc:sldMk cId="2750842037" sldId="261"/>
            <ac:spMk id="5" creationId="{359B7116-BA61-BAFA-EC1C-B40B982D82E8}"/>
          </ac:spMkLst>
        </pc:spChg>
        <pc:spChg chg="add mod">
          <ac:chgData name="Nguyễn Văn Hiếu" userId="S::20000175.hieu@student.iuh.edu.vn::69ca08d7-b209-4596-9296-00aab1031268" providerId="AD" clId="Web-{70936E60-7AB0-168B-E7B0-FB5DE68FEC11}" dt="2024-05-25T15:58:42.722" v="1701" actId="1076"/>
          <ac:spMkLst>
            <pc:docMk/>
            <pc:sldMk cId="2750842037" sldId="261"/>
            <ac:spMk id="7" creationId="{88D8AF61-7FEA-0D57-E080-41AF0C9C3DC5}"/>
          </ac:spMkLst>
        </pc:spChg>
      </pc:sldChg>
      <pc:sldChg chg="addSp delSp modSp new ord">
        <pc:chgData name="Nguyễn Văn Hiếu" userId="S::20000175.hieu@student.iuh.edu.vn::69ca08d7-b209-4596-9296-00aab1031268" providerId="AD" clId="Web-{70936E60-7AB0-168B-E7B0-FB5DE68FEC11}" dt="2024-05-25T15:58:54.269" v="1702" actId="1076"/>
        <pc:sldMkLst>
          <pc:docMk/>
          <pc:sldMk cId="483227364" sldId="262"/>
        </pc:sldMkLst>
        <pc:spChg chg="del">
          <ac:chgData name="Nguyễn Văn Hiếu" userId="S::20000175.hieu@student.iuh.edu.vn::69ca08d7-b209-4596-9296-00aab1031268" providerId="AD" clId="Web-{70936E60-7AB0-168B-E7B0-FB5DE68FEC11}" dt="2024-05-25T15:19:24.756" v="903"/>
          <ac:spMkLst>
            <pc:docMk/>
            <pc:sldMk cId="483227364" sldId="262"/>
            <ac:spMk id="2" creationId="{8EF36C41-38FD-3BE9-323E-2E683E2F4483}"/>
          </ac:spMkLst>
        </pc:spChg>
        <pc:spChg chg="del">
          <ac:chgData name="Nguyễn Văn Hiếu" userId="S::20000175.hieu@student.iuh.edu.vn::69ca08d7-b209-4596-9296-00aab1031268" providerId="AD" clId="Web-{70936E60-7AB0-168B-E7B0-FB5DE68FEC11}" dt="2024-05-25T15:19:24.756" v="902"/>
          <ac:spMkLst>
            <pc:docMk/>
            <pc:sldMk cId="483227364" sldId="262"/>
            <ac:spMk id="3" creationId="{A2AF399C-AC2A-E169-3FCA-591F464724D2}"/>
          </ac:spMkLst>
        </pc:spChg>
        <pc:spChg chg="add del">
          <ac:chgData name="Nguyễn Văn Hiếu" userId="S::20000175.hieu@student.iuh.edu.vn::69ca08d7-b209-4596-9296-00aab1031268" providerId="AD" clId="Web-{70936E60-7AB0-168B-E7B0-FB5DE68FEC11}" dt="2024-05-25T15:19:31.431" v="908"/>
          <ac:spMkLst>
            <pc:docMk/>
            <pc:sldMk cId="483227364" sldId="262"/>
            <ac:spMk id="5" creationId="{C7AEF5FF-1E2D-5C49-12BF-A47B6376ABA4}"/>
          </ac:spMkLst>
        </pc:spChg>
        <pc:spChg chg="add del">
          <ac:chgData name="Nguyễn Văn Hiếu" userId="S::20000175.hieu@student.iuh.edu.vn::69ca08d7-b209-4596-9296-00aab1031268" providerId="AD" clId="Web-{70936E60-7AB0-168B-E7B0-FB5DE68FEC11}" dt="2024-05-25T15:19:31.431" v="907"/>
          <ac:spMkLst>
            <pc:docMk/>
            <pc:sldMk cId="483227364" sldId="262"/>
            <ac:spMk id="7" creationId="{0C8FCF8F-5E40-B8E4-668B-54AA8A2C00C0}"/>
          </ac:spMkLst>
        </pc:spChg>
        <pc:spChg chg="add mod">
          <ac:chgData name="Nguyễn Văn Hiếu" userId="S::20000175.hieu@student.iuh.edu.vn::69ca08d7-b209-4596-9296-00aab1031268" providerId="AD" clId="Web-{70936E60-7AB0-168B-E7B0-FB5DE68FEC11}" dt="2024-05-25T15:20:56.403" v="918" actId="20577"/>
          <ac:spMkLst>
            <pc:docMk/>
            <pc:sldMk cId="483227364" sldId="262"/>
            <ac:spMk id="9" creationId="{E8E611C5-B5B1-E1B3-C6BB-409232BF53CC}"/>
          </ac:spMkLst>
        </pc:spChg>
        <pc:spChg chg="add mod">
          <ac:chgData name="Nguyễn Văn Hiếu" userId="S::20000175.hieu@student.iuh.edu.vn::69ca08d7-b209-4596-9296-00aab1031268" providerId="AD" clId="Web-{70936E60-7AB0-168B-E7B0-FB5DE68FEC11}" dt="2024-05-25T15:58:54.269" v="1702" actId="1076"/>
          <ac:spMkLst>
            <pc:docMk/>
            <pc:sldMk cId="483227364" sldId="262"/>
            <ac:spMk id="11" creationId="{656EBBF6-6F30-27F7-74EE-52F5F7F9809A}"/>
          </ac:spMkLst>
        </pc:spChg>
      </pc:sldChg>
      <pc:sldChg chg="new del">
        <pc:chgData name="Nguyễn Văn Hiếu" userId="S::20000175.hieu@student.iuh.edu.vn::69ca08d7-b209-4596-9296-00aab1031268" providerId="AD" clId="Web-{70936E60-7AB0-168B-E7B0-FB5DE68FEC11}" dt="2024-05-25T15:19:10.318" v="900"/>
        <pc:sldMkLst>
          <pc:docMk/>
          <pc:sldMk cId="2225299410" sldId="262"/>
        </pc:sldMkLst>
      </pc:sldChg>
      <pc:sldChg chg="new del">
        <pc:chgData name="Nguyễn Văn Hiếu" userId="S::20000175.hieu@student.iuh.edu.vn::69ca08d7-b209-4596-9296-00aab1031268" providerId="AD" clId="Web-{70936E60-7AB0-168B-E7B0-FB5DE68FEC11}" dt="2024-05-25T15:19:05.693" v="898"/>
        <pc:sldMkLst>
          <pc:docMk/>
          <pc:sldMk cId="4193743340" sldId="262"/>
        </pc:sldMkLst>
      </pc:sldChg>
      <pc:sldChg chg="new del">
        <pc:chgData name="Nguyễn Văn Hiếu" userId="S::20000175.hieu@student.iuh.edu.vn::69ca08d7-b209-4596-9296-00aab1031268" providerId="AD" clId="Web-{70936E60-7AB0-168B-E7B0-FB5DE68FEC11}" dt="2024-05-25T16:06:41.802" v="1722"/>
        <pc:sldMkLst>
          <pc:docMk/>
          <pc:sldMk cId="1182484012" sldId="264"/>
        </pc:sldMkLst>
      </pc:sldChg>
      <pc:sldChg chg="addSp delSp modSp new">
        <pc:chgData name="Nguyễn Văn Hiếu" userId="S::20000175.hieu@student.iuh.edu.vn::69ca08d7-b209-4596-9296-00aab1031268" providerId="AD" clId="Web-{70936E60-7AB0-168B-E7B0-FB5DE68FEC11}" dt="2024-05-25T16:33:33.730" v="2552" actId="20577"/>
        <pc:sldMkLst>
          <pc:docMk/>
          <pc:sldMk cId="236804807" sldId="265"/>
        </pc:sldMkLst>
        <pc:spChg chg="del">
          <ac:chgData name="Nguyễn Văn Hiếu" userId="S::20000175.hieu@student.iuh.edu.vn::69ca08d7-b209-4596-9296-00aab1031268" providerId="AD" clId="Web-{70936E60-7AB0-168B-E7B0-FB5DE68FEC11}" dt="2024-05-25T16:06:40.020" v="1721"/>
          <ac:spMkLst>
            <pc:docMk/>
            <pc:sldMk cId="236804807" sldId="265"/>
            <ac:spMk id="2" creationId="{BEC06506-A37B-080E-DC4F-352ADAEA0036}"/>
          </ac:spMkLst>
        </pc:spChg>
        <pc:spChg chg="del">
          <ac:chgData name="Nguyễn Văn Hiếu" userId="S::20000175.hieu@student.iuh.edu.vn::69ca08d7-b209-4596-9296-00aab1031268" providerId="AD" clId="Web-{70936E60-7AB0-168B-E7B0-FB5DE68FEC11}" dt="2024-05-25T16:06:40.020" v="1720"/>
          <ac:spMkLst>
            <pc:docMk/>
            <pc:sldMk cId="236804807" sldId="265"/>
            <ac:spMk id="3" creationId="{A527503C-38DF-2BB0-EB9C-225C1CF8701C}"/>
          </ac:spMkLst>
        </pc:spChg>
        <pc:spChg chg="add">
          <ac:chgData name="Nguyễn Văn Hiếu" userId="S::20000175.hieu@student.iuh.edu.vn::69ca08d7-b209-4596-9296-00aab1031268" providerId="AD" clId="Web-{70936E60-7AB0-168B-E7B0-FB5DE68FEC11}" dt="2024-05-25T16:07:50.384" v="1723"/>
          <ac:spMkLst>
            <pc:docMk/>
            <pc:sldMk cId="236804807" sldId="265"/>
            <ac:spMk id="5" creationId="{B7C19CBC-9F47-5AB3-B9E3-B646E24533B9}"/>
          </ac:spMkLst>
        </pc:spChg>
        <pc:spChg chg="add mod">
          <ac:chgData name="Nguyễn Văn Hiếu" userId="S::20000175.hieu@student.iuh.edu.vn::69ca08d7-b209-4596-9296-00aab1031268" providerId="AD" clId="Web-{70936E60-7AB0-168B-E7B0-FB5DE68FEC11}" dt="2024-05-25T16:33:33.730" v="2552" actId="20577"/>
          <ac:spMkLst>
            <pc:docMk/>
            <pc:sldMk cId="236804807" sldId="265"/>
            <ac:spMk id="7" creationId="{B86F2A4D-0833-097A-04DB-8917839F04A6}"/>
          </ac:spMkLst>
        </pc:spChg>
      </pc:sldChg>
      <pc:sldChg chg="new del">
        <pc:chgData name="Nguyễn Văn Hiếu" userId="S::20000175.hieu@student.iuh.edu.vn::69ca08d7-b209-4596-9296-00aab1031268" providerId="AD" clId="Web-{70936E60-7AB0-168B-E7B0-FB5DE68FEC11}" dt="2024-05-25T16:06:05.394" v="1709"/>
        <pc:sldMkLst>
          <pc:docMk/>
          <pc:sldMk cId="537205412" sldId="265"/>
        </pc:sldMkLst>
      </pc:sldChg>
      <pc:sldChg chg="new del">
        <pc:chgData name="Nguyễn Văn Hiếu" userId="S::20000175.hieu@student.iuh.edu.vn::69ca08d7-b209-4596-9296-00aab1031268" providerId="AD" clId="Web-{70936E60-7AB0-168B-E7B0-FB5DE68FEC11}" dt="2024-05-25T16:05:43.190" v="1705"/>
        <pc:sldMkLst>
          <pc:docMk/>
          <pc:sldMk cId="573956181" sldId="265"/>
        </pc:sldMkLst>
      </pc:sldChg>
      <pc:sldChg chg="new del">
        <pc:chgData name="Nguyễn Văn Hiếu" userId="S::20000175.hieu@student.iuh.edu.vn::69ca08d7-b209-4596-9296-00aab1031268" providerId="AD" clId="Web-{70936E60-7AB0-168B-E7B0-FB5DE68FEC11}" dt="2024-05-25T16:06:28.942" v="1718"/>
        <pc:sldMkLst>
          <pc:docMk/>
          <pc:sldMk cId="2634212739" sldId="265"/>
        </pc:sldMkLst>
      </pc:sldChg>
      <pc:sldChg chg="delSp new del">
        <pc:chgData name="Nguyễn Văn Hiếu" userId="S::20000175.hieu@student.iuh.edu.vn::69ca08d7-b209-4596-9296-00aab1031268" providerId="AD" clId="Web-{70936E60-7AB0-168B-E7B0-FB5DE68FEC11}" dt="2024-05-25T16:06:22.301" v="1716"/>
        <pc:sldMkLst>
          <pc:docMk/>
          <pc:sldMk cId="2872365328" sldId="265"/>
        </pc:sldMkLst>
        <pc:spChg chg="del">
          <ac:chgData name="Nguyễn Văn Hiếu" userId="S::20000175.hieu@student.iuh.edu.vn::69ca08d7-b209-4596-9296-00aab1031268" providerId="AD" clId="Web-{70936E60-7AB0-168B-E7B0-FB5DE68FEC11}" dt="2024-05-25T16:06:20.066" v="1715"/>
          <ac:spMkLst>
            <pc:docMk/>
            <pc:sldMk cId="2872365328" sldId="265"/>
            <ac:spMk id="2" creationId="{97A6D0D7-D580-4F1B-F66A-F29688B5D5FE}"/>
          </ac:spMkLst>
        </pc:spChg>
        <pc:spChg chg="del">
          <ac:chgData name="Nguyễn Văn Hiếu" userId="S::20000175.hieu@student.iuh.edu.vn::69ca08d7-b209-4596-9296-00aab1031268" providerId="AD" clId="Web-{70936E60-7AB0-168B-E7B0-FB5DE68FEC11}" dt="2024-05-25T16:06:20.066" v="1714"/>
          <ac:spMkLst>
            <pc:docMk/>
            <pc:sldMk cId="2872365328" sldId="265"/>
            <ac:spMk id="3" creationId="{0A69A680-09AD-99D2-7629-A4442C915E9D}"/>
          </ac:spMkLst>
        </pc:spChg>
        <pc:spChg chg="del">
          <ac:chgData name="Nguyễn Văn Hiếu" userId="S::20000175.hieu@student.iuh.edu.vn::69ca08d7-b209-4596-9296-00aab1031268" providerId="AD" clId="Web-{70936E60-7AB0-168B-E7B0-FB5DE68FEC11}" dt="2024-05-25T16:06:20.066" v="1713"/>
          <ac:spMkLst>
            <pc:docMk/>
            <pc:sldMk cId="2872365328" sldId="265"/>
            <ac:spMk id="4" creationId="{EB804B7E-2A92-7069-6C6F-17F949129B3B}"/>
          </ac:spMkLst>
        </pc:spChg>
        <pc:spChg chg="del">
          <ac:chgData name="Nguyễn Văn Hiếu" userId="S::20000175.hieu@student.iuh.edu.vn::69ca08d7-b209-4596-9296-00aab1031268" providerId="AD" clId="Web-{70936E60-7AB0-168B-E7B0-FB5DE68FEC11}" dt="2024-05-25T16:06:20.066" v="1712"/>
          <ac:spMkLst>
            <pc:docMk/>
            <pc:sldMk cId="2872365328" sldId="265"/>
            <ac:spMk id="5" creationId="{BD70F852-C604-2941-1B0B-ECF787AFB6B6}"/>
          </ac:spMkLst>
        </pc:spChg>
        <pc:spChg chg="del">
          <ac:chgData name="Nguyễn Văn Hiếu" userId="S::20000175.hieu@student.iuh.edu.vn::69ca08d7-b209-4596-9296-00aab1031268" providerId="AD" clId="Web-{70936E60-7AB0-168B-E7B0-FB5DE68FEC11}" dt="2024-05-25T16:06:20.066" v="1711"/>
          <ac:spMkLst>
            <pc:docMk/>
            <pc:sldMk cId="2872365328" sldId="265"/>
            <ac:spMk id="6" creationId="{9A43CB7E-D12F-8D43-369C-74402D941CC7}"/>
          </ac:spMkLst>
        </pc:spChg>
      </pc:sldChg>
      <pc:sldChg chg="new del">
        <pc:chgData name="Nguyễn Văn Hiếu" userId="S::20000175.hieu@student.iuh.edu.vn::69ca08d7-b209-4596-9296-00aab1031268" providerId="AD" clId="Web-{70936E60-7AB0-168B-E7B0-FB5DE68FEC11}" dt="2024-05-25T16:05:55.441" v="1707"/>
        <pc:sldMkLst>
          <pc:docMk/>
          <pc:sldMk cId="3023213979" sldId="265"/>
        </pc:sldMkLst>
      </pc:sldChg>
      <pc:sldChg chg="addSp delSp modSp add replId">
        <pc:chgData name="Nguyễn Văn Hiếu" userId="S::20000175.hieu@student.iuh.edu.vn::69ca08d7-b209-4596-9296-00aab1031268" providerId="AD" clId="Web-{70936E60-7AB0-168B-E7B0-FB5DE68FEC11}" dt="2024-05-25T16:56:50.805" v="3116" actId="1076"/>
        <pc:sldMkLst>
          <pc:docMk/>
          <pc:sldMk cId="661405974" sldId="266"/>
        </pc:sldMkLst>
        <pc:spChg chg="add del">
          <ac:chgData name="Nguyễn Văn Hiếu" userId="S::20000175.hieu@student.iuh.edu.vn::69ca08d7-b209-4596-9296-00aab1031268" providerId="AD" clId="Web-{70936E60-7AB0-168B-E7B0-FB5DE68FEC11}" dt="2024-05-25T16:38:51.225" v="2572"/>
          <ac:spMkLst>
            <pc:docMk/>
            <pc:sldMk cId="661405974" sldId="266"/>
            <ac:spMk id="2" creationId="{9C7A269E-3765-7F27-65A6-FD91B14B0788}"/>
          </ac:spMkLst>
        </pc:spChg>
        <pc:spChg chg="add del">
          <ac:chgData name="Nguyễn Văn Hiếu" userId="S::20000175.hieu@student.iuh.edu.vn::69ca08d7-b209-4596-9296-00aab1031268" providerId="AD" clId="Web-{70936E60-7AB0-168B-E7B0-FB5DE68FEC11}" dt="2024-05-25T16:38:51.835" v="2573"/>
          <ac:spMkLst>
            <pc:docMk/>
            <pc:sldMk cId="661405974" sldId="266"/>
            <ac:spMk id="3" creationId="{03503000-C865-1A09-467E-F9A392414B07}"/>
          </ac:spMkLst>
        </pc:spChg>
        <pc:spChg chg="add del mod">
          <ac:chgData name="Nguyễn Văn Hiếu" userId="S::20000175.hieu@student.iuh.edu.vn::69ca08d7-b209-4596-9296-00aab1031268" providerId="AD" clId="Web-{70936E60-7AB0-168B-E7B0-FB5DE68FEC11}" dt="2024-05-25T16:38:46.350" v="2567"/>
          <ac:spMkLst>
            <pc:docMk/>
            <pc:sldMk cId="661405974" sldId="266"/>
            <ac:spMk id="5" creationId="{01FEDB33-A64A-056F-BF7C-25E590E14233}"/>
          </ac:spMkLst>
        </pc:spChg>
        <pc:spChg chg="add del mod">
          <ac:chgData name="Nguyễn Văn Hiếu" userId="S::20000175.hieu@student.iuh.edu.vn::69ca08d7-b209-4596-9296-00aab1031268" providerId="AD" clId="Web-{70936E60-7AB0-168B-E7B0-FB5DE68FEC11}" dt="2024-05-25T16:38:46.350" v="2566"/>
          <ac:spMkLst>
            <pc:docMk/>
            <pc:sldMk cId="661405974" sldId="266"/>
            <ac:spMk id="7" creationId="{85814CC2-9D0B-D5DE-94D4-7374FCBF31C3}"/>
          </ac:spMkLst>
        </pc:spChg>
        <pc:spChg chg="add del mod">
          <ac:chgData name="Nguyễn Văn Hiếu" userId="S::20000175.hieu@student.iuh.edu.vn::69ca08d7-b209-4596-9296-00aab1031268" providerId="AD" clId="Web-{70936E60-7AB0-168B-E7B0-FB5DE68FEC11}" dt="2024-05-25T16:38:52.851" v="2575"/>
          <ac:spMkLst>
            <pc:docMk/>
            <pc:sldMk cId="661405974" sldId="266"/>
            <ac:spMk id="9" creationId="{E00A1EF1-7251-EA96-9A14-67AB10D83985}"/>
          </ac:spMkLst>
        </pc:spChg>
        <pc:spChg chg="add del mod">
          <ac:chgData name="Nguyễn Văn Hiếu" userId="S::20000175.hieu@student.iuh.edu.vn::69ca08d7-b209-4596-9296-00aab1031268" providerId="AD" clId="Web-{70936E60-7AB0-168B-E7B0-FB5DE68FEC11}" dt="2024-05-25T16:38:54.757" v="2576"/>
          <ac:spMkLst>
            <pc:docMk/>
            <pc:sldMk cId="661405974" sldId="266"/>
            <ac:spMk id="11" creationId="{EF76ED1B-B200-AADA-ED9F-995F3427CAD5}"/>
          </ac:spMkLst>
        </pc:spChg>
        <pc:spChg chg="add">
          <ac:chgData name="Nguyễn Văn Hiếu" userId="S::20000175.hieu@student.iuh.edu.vn::69ca08d7-b209-4596-9296-00aab1031268" providerId="AD" clId="Web-{70936E60-7AB0-168B-E7B0-FB5DE68FEC11}" dt="2024-05-25T16:39:02.460" v="2577"/>
          <ac:spMkLst>
            <pc:docMk/>
            <pc:sldMk cId="661405974" sldId="266"/>
            <ac:spMk id="13" creationId="{5E07377D-0B6B-1BDA-C684-8BB28C2F2FE6}"/>
          </ac:spMkLst>
        </pc:spChg>
        <pc:spChg chg="add mod">
          <ac:chgData name="Nguyễn Văn Hiếu" userId="S::20000175.hieu@student.iuh.edu.vn::69ca08d7-b209-4596-9296-00aab1031268" providerId="AD" clId="Web-{70936E60-7AB0-168B-E7B0-FB5DE68FEC11}" dt="2024-05-25T16:56:23.116" v="3110" actId="1076"/>
          <ac:spMkLst>
            <pc:docMk/>
            <pc:sldMk cId="661405974" sldId="266"/>
            <ac:spMk id="15" creationId="{FBE99335-52D9-D102-51EF-5637D9EE8348}"/>
          </ac:spMkLst>
        </pc:spChg>
        <pc:spChg chg="add del">
          <ac:chgData name="Nguyễn Văn Hiếu" userId="S::20000175.hieu@student.iuh.edu.vn::69ca08d7-b209-4596-9296-00aab1031268" providerId="AD" clId="Web-{70936E60-7AB0-168B-E7B0-FB5DE68FEC11}" dt="2024-05-25T16:38:46.350" v="2565"/>
          <ac:spMkLst>
            <pc:docMk/>
            <pc:sldMk cId="661405974" sldId="266"/>
            <ac:spMk id="1031" creationId="{8181FC64-B306-4821-98E2-780662EFC486}"/>
          </ac:spMkLst>
        </pc:spChg>
        <pc:spChg chg="add del">
          <ac:chgData name="Nguyễn Văn Hiếu" userId="S::20000175.hieu@student.iuh.edu.vn::69ca08d7-b209-4596-9296-00aab1031268" providerId="AD" clId="Web-{70936E60-7AB0-168B-E7B0-FB5DE68FEC11}" dt="2024-05-25T16:38:46.366" v="2568"/>
          <ac:spMkLst>
            <pc:docMk/>
            <pc:sldMk cId="661405974" sldId="266"/>
            <ac:spMk id="1033" creationId="{5871FC61-DD4E-47D4-81FD-8A7E7D12B371}"/>
          </ac:spMkLst>
        </pc:spChg>
        <pc:spChg chg="add del">
          <ac:chgData name="Nguyễn Văn Hiếu" userId="S::20000175.hieu@student.iuh.edu.vn::69ca08d7-b209-4596-9296-00aab1031268" providerId="AD" clId="Web-{70936E60-7AB0-168B-E7B0-FB5DE68FEC11}" dt="2024-05-25T16:38:46.366" v="2569"/>
          <ac:spMkLst>
            <pc:docMk/>
            <pc:sldMk cId="661405974" sldId="266"/>
            <ac:spMk id="1035" creationId="{829A1E2C-5AC8-40FC-99E9-832069D39792}"/>
          </ac:spMkLst>
        </pc:spChg>
        <pc:spChg chg="add del">
          <ac:chgData name="Nguyễn Văn Hiếu" userId="S::20000175.hieu@student.iuh.edu.vn::69ca08d7-b209-4596-9296-00aab1031268" providerId="AD" clId="Web-{70936E60-7AB0-168B-E7B0-FB5DE68FEC11}" dt="2024-05-25T16:38:46.366" v="2570"/>
          <ac:spMkLst>
            <pc:docMk/>
            <pc:sldMk cId="661405974" sldId="266"/>
            <ac:spMk id="1037" creationId="{55C54A75-E44A-4147-B9D0-FF46CFD31612}"/>
          </ac:spMkLst>
        </pc:spChg>
        <pc:picChg chg="add mod">
          <ac:chgData name="Nguyễn Văn Hiếu" userId="S::20000175.hieu@student.iuh.edu.vn::69ca08d7-b209-4596-9296-00aab1031268" providerId="AD" clId="Web-{70936E60-7AB0-168B-E7B0-FB5DE68FEC11}" dt="2024-05-25T16:56:50.805" v="3116" actId="1076"/>
          <ac:picMkLst>
            <pc:docMk/>
            <pc:sldMk cId="661405974" sldId="266"/>
            <ac:picMk id="16" creationId="{521A709A-8DC5-8E06-2156-32BBAB0C68BF}"/>
          </ac:picMkLst>
        </pc:picChg>
        <pc:picChg chg="add del">
          <ac:chgData name="Nguyễn Văn Hiếu" userId="S::20000175.hieu@student.iuh.edu.vn::69ca08d7-b209-4596-9296-00aab1031268" providerId="AD" clId="Web-{70936E60-7AB0-168B-E7B0-FB5DE68FEC11}" dt="2024-05-25T16:38:52.288" v="2574"/>
          <ac:picMkLst>
            <pc:docMk/>
            <pc:sldMk cId="661405974" sldId="266"/>
            <ac:picMk id="1028" creationId="{6B81A2C9-FC8B-F008-A3D2-F7D3AA5F95DD}"/>
          </ac:picMkLst>
        </pc:picChg>
      </pc:sldChg>
      <pc:sldChg chg="addSp delSp modSp new">
        <pc:chgData name="Nguyễn Văn Hiếu" userId="S::20000175.hieu@student.iuh.edu.vn::69ca08d7-b209-4596-9296-00aab1031268" providerId="AD" clId="Web-{70936E60-7AB0-168B-E7B0-FB5DE68FEC11}" dt="2024-05-25T17:06:10.013" v="3207" actId="1076"/>
        <pc:sldMkLst>
          <pc:docMk/>
          <pc:sldMk cId="1165375118" sldId="267"/>
        </pc:sldMkLst>
        <pc:spChg chg="del">
          <ac:chgData name="Nguyễn Văn Hiếu" userId="S::20000175.hieu@student.iuh.edu.vn::69ca08d7-b209-4596-9296-00aab1031268" providerId="AD" clId="Web-{70936E60-7AB0-168B-E7B0-FB5DE68FEC11}" dt="2024-05-25T16:57:41.697" v="3118"/>
          <ac:spMkLst>
            <pc:docMk/>
            <pc:sldMk cId="1165375118" sldId="267"/>
            <ac:spMk id="2" creationId="{BEE162DA-0102-8B5E-1EF2-BF377404EC8B}"/>
          </ac:spMkLst>
        </pc:spChg>
        <pc:spChg chg="del">
          <ac:chgData name="Nguyễn Văn Hiếu" userId="S::20000175.hieu@student.iuh.edu.vn::69ca08d7-b209-4596-9296-00aab1031268" providerId="AD" clId="Web-{70936E60-7AB0-168B-E7B0-FB5DE68FEC11}" dt="2024-05-25T16:57:42.525" v="3119"/>
          <ac:spMkLst>
            <pc:docMk/>
            <pc:sldMk cId="1165375118" sldId="267"/>
            <ac:spMk id="3" creationId="{E261D47F-3014-CE08-5940-BA1D8E88DFA8}"/>
          </ac:spMkLst>
        </pc:spChg>
        <pc:spChg chg="add mod">
          <ac:chgData name="Nguyễn Văn Hiếu" userId="S::20000175.hieu@student.iuh.edu.vn::69ca08d7-b209-4596-9296-00aab1031268" providerId="AD" clId="Web-{70936E60-7AB0-168B-E7B0-FB5DE68FEC11}" dt="2024-05-25T17:05:11.933" v="3169" actId="1076"/>
          <ac:spMkLst>
            <pc:docMk/>
            <pc:sldMk cId="1165375118" sldId="267"/>
            <ac:spMk id="5" creationId="{8B66BADF-F3D2-34AC-AF79-5A23ABBC5098}"/>
          </ac:spMkLst>
        </pc:spChg>
        <pc:spChg chg="add del mod">
          <ac:chgData name="Nguyễn Văn Hiếu" userId="S::20000175.hieu@student.iuh.edu.vn::69ca08d7-b209-4596-9296-00aab1031268" providerId="AD" clId="Web-{70936E60-7AB0-168B-E7B0-FB5DE68FEC11}" dt="2024-05-25T16:58:38.199" v="3124"/>
          <ac:spMkLst>
            <pc:docMk/>
            <pc:sldMk cId="1165375118" sldId="267"/>
            <ac:spMk id="6" creationId="{0F22D803-B93E-CE03-6B5D-6BC43EF904AD}"/>
          </ac:spMkLst>
        </pc:spChg>
        <pc:spChg chg="add mod">
          <ac:chgData name="Nguyễn Văn Hiếu" userId="S::20000175.hieu@student.iuh.edu.vn::69ca08d7-b209-4596-9296-00aab1031268" providerId="AD" clId="Web-{70936E60-7AB0-168B-E7B0-FB5DE68FEC11}" dt="2024-05-25T17:06:10.013" v="3207" actId="1076"/>
          <ac:spMkLst>
            <pc:docMk/>
            <pc:sldMk cId="1165375118" sldId="267"/>
            <ac:spMk id="8" creationId="{1C8792B8-D1A9-E26C-FCE4-457F0741FE9A}"/>
          </ac:spMkLst>
        </pc:spChg>
        <pc:picChg chg="add mod">
          <ac:chgData name="Nguyễn Văn Hiếu" userId="S::20000175.hieu@student.iuh.edu.vn::69ca08d7-b209-4596-9296-00aab1031268" providerId="AD" clId="Web-{70936E60-7AB0-168B-E7B0-FB5DE68FEC11}" dt="2024-05-25T17:05:46.418" v="3203" actId="1076"/>
          <ac:picMkLst>
            <pc:docMk/>
            <pc:sldMk cId="1165375118" sldId="267"/>
            <ac:picMk id="9" creationId="{77AF8DAC-7B12-C447-4C95-3C86B3B2E4D5}"/>
          </ac:picMkLst>
        </pc:picChg>
      </pc:sldChg>
      <pc:sldChg chg="addSp delSp modSp new">
        <pc:chgData name="Nguyễn Văn Hiếu" userId="S::20000175.hieu@student.iuh.edu.vn::69ca08d7-b209-4596-9296-00aab1031268" providerId="AD" clId="Web-{70936E60-7AB0-168B-E7B0-FB5DE68FEC11}" dt="2024-05-25T17:09:14.847" v="3248" actId="1076"/>
        <pc:sldMkLst>
          <pc:docMk/>
          <pc:sldMk cId="1458874404" sldId="268"/>
        </pc:sldMkLst>
        <pc:spChg chg="del">
          <ac:chgData name="Nguyễn Văn Hiếu" userId="S::20000175.hieu@student.iuh.edu.vn::69ca08d7-b209-4596-9296-00aab1031268" providerId="AD" clId="Web-{70936E60-7AB0-168B-E7B0-FB5DE68FEC11}" dt="2024-05-25T17:06:03.887" v="3205"/>
          <ac:spMkLst>
            <pc:docMk/>
            <pc:sldMk cId="1458874404" sldId="268"/>
            <ac:spMk id="2" creationId="{86B7E634-7FA8-CD56-C754-7D39411CF4CC}"/>
          </ac:spMkLst>
        </pc:spChg>
        <pc:spChg chg="del">
          <ac:chgData name="Nguyễn Văn Hiếu" userId="S::20000175.hieu@student.iuh.edu.vn::69ca08d7-b209-4596-9296-00aab1031268" providerId="AD" clId="Web-{70936E60-7AB0-168B-E7B0-FB5DE68FEC11}" dt="2024-05-25T17:06:27.560" v="3214"/>
          <ac:spMkLst>
            <pc:docMk/>
            <pc:sldMk cId="1458874404" sldId="268"/>
            <ac:spMk id="3" creationId="{94FB34C7-2E53-DA8F-DDBE-2C830C357992}"/>
          </ac:spMkLst>
        </pc:spChg>
        <pc:spChg chg="add del">
          <ac:chgData name="Nguyễn Văn Hiếu" userId="S::20000175.hieu@student.iuh.edu.vn::69ca08d7-b209-4596-9296-00aab1031268" providerId="AD" clId="Web-{70936E60-7AB0-168B-E7B0-FB5DE68FEC11}" dt="2024-05-25T17:06:25.685" v="3213"/>
          <ac:spMkLst>
            <pc:docMk/>
            <pc:sldMk cId="1458874404" sldId="268"/>
            <ac:spMk id="5" creationId="{6C147482-5A1B-BD5C-2FD9-B989AD34BA63}"/>
          </ac:spMkLst>
        </pc:spChg>
        <pc:spChg chg="add del">
          <ac:chgData name="Nguyễn Văn Hiếu" userId="S::20000175.hieu@student.iuh.edu.vn::69ca08d7-b209-4596-9296-00aab1031268" providerId="AD" clId="Web-{70936E60-7AB0-168B-E7B0-FB5DE68FEC11}" dt="2024-05-25T17:06:25.685" v="3212"/>
          <ac:spMkLst>
            <pc:docMk/>
            <pc:sldMk cId="1458874404" sldId="268"/>
            <ac:spMk id="7" creationId="{5AB09085-ED36-C5DE-27DC-6A9B496E1D51}"/>
          </ac:spMkLst>
        </pc:spChg>
        <pc:spChg chg="add">
          <ac:chgData name="Nguyễn Văn Hiếu" userId="S::20000175.hieu@student.iuh.edu.vn::69ca08d7-b209-4596-9296-00aab1031268" providerId="AD" clId="Web-{70936E60-7AB0-168B-E7B0-FB5DE68FEC11}" dt="2024-05-25T17:06:31.404" v="3215"/>
          <ac:spMkLst>
            <pc:docMk/>
            <pc:sldMk cId="1458874404" sldId="268"/>
            <ac:spMk id="11" creationId="{0E79584B-E9D3-1E6C-D092-DC862A00B67C}"/>
          </ac:spMkLst>
        </pc:spChg>
        <pc:spChg chg="add mod">
          <ac:chgData name="Nguyễn Văn Hiếu" userId="S::20000175.hieu@student.iuh.edu.vn::69ca08d7-b209-4596-9296-00aab1031268" providerId="AD" clId="Web-{70936E60-7AB0-168B-E7B0-FB5DE68FEC11}" dt="2024-05-25T17:07:41.391" v="3241" actId="20577"/>
          <ac:spMkLst>
            <pc:docMk/>
            <pc:sldMk cId="1458874404" sldId="268"/>
            <ac:spMk id="13" creationId="{6E7E9763-9AB3-304A-88DA-CAA5FAD6B1EE}"/>
          </ac:spMkLst>
        </pc:spChg>
        <pc:picChg chg="add del">
          <ac:chgData name="Nguyễn Văn Hiếu" userId="S::20000175.hieu@student.iuh.edu.vn::69ca08d7-b209-4596-9296-00aab1031268" providerId="AD" clId="Web-{70936E60-7AB0-168B-E7B0-FB5DE68FEC11}" dt="2024-05-25T17:06:25.685" v="3211"/>
          <ac:picMkLst>
            <pc:docMk/>
            <pc:sldMk cId="1458874404" sldId="268"/>
            <ac:picMk id="9" creationId="{569D0B61-5F3C-3377-6EED-369A2CE8EC3F}"/>
          </ac:picMkLst>
        </pc:picChg>
        <pc:picChg chg="add del">
          <ac:chgData name="Nguyễn Văn Hiếu" userId="S::20000175.hieu@student.iuh.edu.vn::69ca08d7-b209-4596-9296-00aab1031268" providerId="AD" clId="Web-{70936E60-7AB0-168B-E7B0-FB5DE68FEC11}" dt="2024-05-25T17:07:18.203" v="3220"/>
          <ac:picMkLst>
            <pc:docMk/>
            <pc:sldMk cId="1458874404" sldId="268"/>
            <ac:picMk id="15" creationId="{B72A153F-FB54-C1E5-F962-86A1CCBCBA35}"/>
          </ac:picMkLst>
        </pc:picChg>
        <pc:picChg chg="add mod">
          <ac:chgData name="Nguyễn Văn Hiếu" userId="S::20000175.hieu@student.iuh.edu.vn::69ca08d7-b209-4596-9296-00aab1031268" providerId="AD" clId="Web-{70936E60-7AB0-168B-E7B0-FB5DE68FEC11}" dt="2024-05-25T17:09:14.847" v="3248" actId="1076"/>
          <ac:picMkLst>
            <pc:docMk/>
            <pc:sldMk cId="1458874404" sldId="268"/>
            <ac:picMk id="16" creationId="{DD2A1602-922A-021B-5053-9F922AADA988}"/>
          </ac:picMkLst>
        </pc:picChg>
      </pc:sldChg>
      <pc:sldChg chg="addSp delSp modSp add replId">
        <pc:chgData name="Nguyễn Văn Hiếu" userId="S::20000175.hieu@student.iuh.edu.vn::69ca08d7-b209-4596-9296-00aab1031268" providerId="AD" clId="Web-{70936E60-7AB0-168B-E7B0-FB5DE68FEC11}" dt="2024-05-25T17:15:02.469" v="3326" actId="1076"/>
        <pc:sldMkLst>
          <pc:docMk/>
          <pc:sldMk cId="325157538" sldId="269"/>
        </pc:sldMkLst>
        <pc:spChg chg="mod">
          <ac:chgData name="Nguyễn Văn Hiếu" userId="S::20000175.hieu@student.iuh.edu.vn::69ca08d7-b209-4596-9296-00aab1031268" providerId="AD" clId="Web-{70936E60-7AB0-168B-E7B0-FB5DE68FEC11}" dt="2024-05-25T17:13:07.277" v="3295" actId="20577"/>
          <ac:spMkLst>
            <pc:docMk/>
            <pc:sldMk cId="325157538" sldId="269"/>
            <ac:spMk id="13" creationId="{6E7E9763-9AB3-304A-88DA-CAA5FAD6B1EE}"/>
          </ac:spMkLst>
        </pc:spChg>
        <pc:picChg chg="add del mod">
          <ac:chgData name="Nguyễn Văn Hiếu" userId="S::20000175.hieu@student.iuh.edu.vn::69ca08d7-b209-4596-9296-00aab1031268" providerId="AD" clId="Web-{70936E60-7AB0-168B-E7B0-FB5DE68FEC11}" dt="2024-05-25T17:14:36.874" v="3317"/>
          <ac:picMkLst>
            <pc:docMk/>
            <pc:sldMk cId="325157538" sldId="269"/>
            <ac:picMk id="2" creationId="{4B26572A-D838-4B38-44B3-8FB30EA12919}"/>
          </ac:picMkLst>
        </pc:picChg>
        <pc:picChg chg="add mod">
          <ac:chgData name="Nguyễn Văn Hiếu" userId="S::20000175.hieu@student.iuh.edu.vn::69ca08d7-b209-4596-9296-00aab1031268" providerId="AD" clId="Web-{70936E60-7AB0-168B-E7B0-FB5DE68FEC11}" dt="2024-05-25T17:15:02.469" v="3326" actId="1076"/>
          <ac:picMkLst>
            <pc:docMk/>
            <pc:sldMk cId="325157538" sldId="269"/>
            <ac:picMk id="3" creationId="{EE43311E-EC73-EFB9-7372-3A5E3C1A23B2}"/>
          </ac:picMkLst>
        </pc:picChg>
        <pc:picChg chg="del">
          <ac:chgData name="Nguyễn Văn Hiếu" userId="S::20000175.hieu@student.iuh.edu.vn::69ca08d7-b209-4596-9296-00aab1031268" providerId="AD" clId="Web-{70936E60-7AB0-168B-E7B0-FB5DE68FEC11}" dt="2024-05-25T17:12:29.651" v="3276"/>
          <ac:picMkLst>
            <pc:docMk/>
            <pc:sldMk cId="325157538" sldId="269"/>
            <ac:picMk id="16" creationId="{DD2A1602-922A-021B-5053-9F922AADA988}"/>
          </ac:picMkLst>
        </pc:picChg>
      </pc:sldChg>
      <pc:sldChg chg="addSp delSp modSp add replId">
        <pc:chgData name="Nguyễn Văn Hiếu" userId="S::20000175.hieu@student.iuh.edu.vn::69ca08d7-b209-4596-9296-00aab1031268" providerId="AD" clId="Web-{70936E60-7AB0-168B-E7B0-FB5DE68FEC11}" dt="2024-05-25T17:18:54.462" v="3334" actId="14100"/>
        <pc:sldMkLst>
          <pc:docMk/>
          <pc:sldMk cId="4226420730" sldId="270"/>
        </pc:sldMkLst>
        <pc:spChg chg="mod">
          <ac:chgData name="Nguyễn Văn Hiếu" userId="S::20000175.hieu@student.iuh.edu.vn::69ca08d7-b209-4596-9296-00aab1031268" providerId="AD" clId="Web-{70936E60-7AB0-168B-E7B0-FB5DE68FEC11}" dt="2024-05-25T17:14:11.170" v="3315" actId="20577"/>
          <ac:spMkLst>
            <pc:docMk/>
            <pc:sldMk cId="4226420730" sldId="270"/>
            <ac:spMk id="13" creationId="{6E7E9763-9AB3-304A-88DA-CAA5FAD6B1EE}"/>
          </ac:spMkLst>
        </pc:spChg>
        <pc:picChg chg="del">
          <ac:chgData name="Nguyễn Văn Hiếu" userId="S::20000175.hieu@student.iuh.edu.vn::69ca08d7-b209-4596-9296-00aab1031268" providerId="AD" clId="Web-{70936E60-7AB0-168B-E7B0-FB5DE68FEC11}" dt="2024-05-25T17:14:25.967" v="3316"/>
          <ac:picMkLst>
            <pc:docMk/>
            <pc:sldMk cId="4226420730" sldId="270"/>
            <ac:picMk id="2" creationId="{4B26572A-D838-4B38-44B3-8FB30EA12919}"/>
          </ac:picMkLst>
        </pc:picChg>
        <pc:picChg chg="add mod">
          <ac:chgData name="Nguyễn Văn Hiếu" userId="S::20000175.hieu@student.iuh.edu.vn::69ca08d7-b209-4596-9296-00aab1031268" providerId="AD" clId="Web-{70936E60-7AB0-168B-E7B0-FB5DE68FEC11}" dt="2024-05-25T17:18:54.462" v="3334" actId="14100"/>
          <ac:picMkLst>
            <pc:docMk/>
            <pc:sldMk cId="4226420730" sldId="270"/>
            <ac:picMk id="3" creationId="{8A29DB49-9FF4-DBE8-D784-A6404A74819C}"/>
          </ac:picMkLst>
        </pc:picChg>
      </pc:sldChg>
      <pc:sldChg chg="new del">
        <pc:chgData name="Nguyễn Văn Hiếu" userId="S::20000175.hieu@student.iuh.edu.vn::69ca08d7-b209-4596-9296-00aab1031268" providerId="AD" clId="Web-{70936E60-7AB0-168B-E7B0-FB5DE68FEC11}" dt="2024-05-25T17:20:20.746" v="3383"/>
        <pc:sldMkLst>
          <pc:docMk/>
          <pc:sldMk cId="4045307594" sldId="271"/>
        </pc:sldMkLst>
      </pc:sldChg>
      <pc:sldChg chg="addSp delSp modSp add replId">
        <pc:chgData name="Nguyễn Văn Hiếu" userId="S::20000175.hieu@student.iuh.edu.vn::69ca08d7-b209-4596-9296-00aab1031268" providerId="AD" clId="Web-{70936E60-7AB0-168B-E7B0-FB5DE68FEC11}" dt="2024-05-25T17:40:17.614" v="3530" actId="20577"/>
        <pc:sldMkLst>
          <pc:docMk/>
          <pc:sldMk cId="1816628517" sldId="272"/>
        </pc:sldMkLst>
        <pc:spChg chg="mod">
          <ac:chgData name="Nguyễn Văn Hiếu" userId="S::20000175.hieu@student.iuh.edu.vn::69ca08d7-b209-4596-9296-00aab1031268" providerId="AD" clId="Web-{70936E60-7AB0-168B-E7B0-FB5DE68FEC11}" dt="2024-05-25T17:40:13.927" v="3527" actId="20577"/>
          <ac:spMkLst>
            <pc:docMk/>
            <pc:sldMk cId="1816628517" sldId="272"/>
            <ac:spMk id="2" creationId="{9C7A269E-3765-7F27-65A6-FD91B14B0788}"/>
          </ac:spMkLst>
        </pc:spChg>
        <pc:spChg chg="del">
          <ac:chgData name="Nguyễn Văn Hiếu" userId="S::20000175.hieu@student.iuh.edu.vn::69ca08d7-b209-4596-9296-00aab1031268" providerId="AD" clId="Web-{70936E60-7AB0-168B-E7B0-FB5DE68FEC11}" dt="2024-05-25T17:20:00.417" v="3380"/>
          <ac:spMkLst>
            <pc:docMk/>
            <pc:sldMk cId="1816628517" sldId="272"/>
            <ac:spMk id="3" creationId="{03503000-C865-1A09-467E-F9A392414B07}"/>
          </ac:spMkLst>
        </pc:spChg>
        <pc:spChg chg="add del mod">
          <ac:chgData name="Nguyễn Văn Hiếu" userId="S::20000175.hieu@student.iuh.edu.vn::69ca08d7-b209-4596-9296-00aab1031268" providerId="AD" clId="Web-{70936E60-7AB0-168B-E7B0-FB5DE68FEC11}" dt="2024-05-25T17:20:03.042" v="3382"/>
          <ac:spMkLst>
            <pc:docMk/>
            <pc:sldMk cId="1816628517" sldId="272"/>
            <ac:spMk id="5" creationId="{BCB96131-0305-3F52-1349-C31364BD751A}"/>
          </ac:spMkLst>
        </pc:spChg>
        <pc:spChg chg="add mod">
          <ac:chgData name="Nguyễn Văn Hiếu" userId="S::20000175.hieu@student.iuh.edu.vn::69ca08d7-b209-4596-9296-00aab1031268" providerId="AD" clId="Web-{70936E60-7AB0-168B-E7B0-FB5DE68FEC11}" dt="2024-05-25T17:40:17.614" v="3530" actId="20577"/>
          <ac:spMkLst>
            <pc:docMk/>
            <pc:sldMk cId="1816628517" sldId="272"/>
            <ac:spMk id="7" creationId="{B5F0A201-5F31-85B5-37DB-D3D9D9745889}"/>
          </ac:spMkLst>
        </pc:spChg>
        <pc:picChg chg="add mod">
          <ac:chgData name="Nguyễn Văn Hiếu" userId="S::20000175.hieu@student.iuh.edu.vn::69ca08d7-b209-4596-9296-00aab1031268" providerId="AD" clId="Web-{70936E60-7AB0-168B-E7B0-FB5DE68FEC11}" dt="2024-05-25T17:26:21.822" v="3418" actId="1076"/>
          <ac:picMkLst>
            <pc:docMk/>
            <pc:sldMk cId="1816628517" sldId="272"/>
            <ac:picMk id="8" creationId="{6100DCF0-269F-BA4E-8DD1-306C4C5C3170}"/>
          </ac:picMkLst>
        </pc:picChg>
        <pc:picChg chg="del">
          <ac:chgData name="Nguyễn Văn Hiếu" userId="S::20000175.hieu@student.iuh.edu.vn::69ca08d7-b209-4596-9296-00aab1031268" providerId="AD" clId="Web-{70936E60-7AB0-168B-E7B0-FB5DE68FEC11}" dt="2024-05-25T17:20:00.714" v="3381"/>
          <ac:picMkLst>
            <pc:docMk/>
            <pc:sldMk cId="1816628517" sldId="272"/>
            <ac:picMk id="1028" creationId="{6B81A2C9-FC8B-F008-A3D2-F7D3AA5F95DD}"/>
          </ac:picMkLst>
        </pc:picChg>
      </pc:sldChg>
      <pc:sldChg chg="new del">
        <pc:chgData name="Nguyễn Văn Hiếu" userId="S::20000175.hieu@student.iuh.edu.vn::69ca08d7-b209-4596-9296-00aab1031268" providerId="AD" clId="Web-{70936E60-7AB0-168B-E7B0-FB5DE68FEC11}" dt="2024-05-25T17:29:00.431" v="3424"/>
        <pc:sldMkLst>
          <pc:docMk/>
          <pc:sldMk cId="1161995742" sldId="273"/>
        </pc:sldMkLst>
      </pc:sldChg>
      <pc:sldChg chg="addSp delSp modSp new del">
        <pc:chgData name="Nguyễn Văn Hiếu" userId="S::20000175.hieu@student.iuh.edu.vn::69ca08d7-b209-4596-9296-00aab1031268" providerId="AD" clId="Web-{70936E60-7AB0-168B-E7B0-FB5DE68FEC11}" dt="2024-05-25T17:29:41.167" v="3465"/>
        <pc:sldMkLst>
          <pc:docMk/>
          <pc:sldMk cId="1445297185" sldId="273"/>
        </pc:sldMkLst>
        <pc:spChg chg="del">
          <ac:chgData name="Nguyễn Văn Hiếu" userId="S::20000175.hieu@student.iuh.edu.vn::69ca08d7-b209-4596-9296-00aab1031268" providerId="AD" clId="Web-{70936E60-7AB0-168B-E7B0-FB5DE68FEC11}" dt="2024-05-25T17:29:09.306" v="3427"/>
          <ac:spMkLst>
            <pc:docMk/>
            <pc:sldMk cId="1445297185" sldId="273"/>
            <ac:spMk id="2" creationId="{13F8021D-5655-BD29-B0DD-0644A28DD0BC}"/>
          </ac:spMkLst>
        </pc:spChg>
        <pc:spChg chg="del">
          <ac:chgData name="Nguyễn Văn Hiếu" userId="S::20000175.hieu@student.iuh.edu.vn::69ca08d7-b209-4596-9296-00aab1031268" providerId="AD" clId="Web-{70936E60-7AB0-168B-E7B0-FB5DE68FEC11}" dt="2024-05-25T17:29:09.306" v="3426"/>
          <ac:spMkLst>
            <pc:docMk/>
            <pc:sldMk cId="1445297185" sldId="273"/>
            <ac:spMk id="3" creationId="{A9BB397E-2C24-4B34-9504-745B0DB6F879}"/>
          </ac:spMkLst>
        </pc:spChg>
        <pc:spChg chg="add del">
          <ac:chgData name="Nguyễn Văn Hiếu" userId="S::20000175.hieu@student.iuh.edu.vn::69ca08d7-b209-4596-9296-00aab1031268" providerId="AD" clId="Web-{70936E60-7AB0-168B-E7B0-FB5DE68FEC11}" dt="2024-05-25T17:29:27.979" v="3442"/>
          <ac:spMkLst>
            <pc:docMk/>
            <pc:sldMk cId="1445297185" sldId="273"/>
            <ac:spMk id="5" creationId="{B55E93B0-211D-0314-CD74-160CBE311B1B}"/>
          </ac:spMkLst>
        </pc:spChg>
        <pc:spChg chg="add del mod">
          <ac:chgData name="Nguyễn Văn Hiếu" userId="S::20000175.hieu@student.iuh.edu.vn::69ca08d7-b209-4596-9296-00aab1031268" providerId="AD" clId="Web-{70936E60-7AB0-168B-E7B0-FB5DE68FEC11}" dt="2024-05-25T17:29:27.979" v="3441"/>
          <ac:spMkLst>
            <pc:docMk/>
            <pc:sldMk cId="1445297185" sldId="273"/>
            <ac:spMk id="7" creationId="{32383FCB-365D-F847-484A-6CDB62222F7E}"/>
          </ac:spMkLst>
        </pc:spChg>
        <pc:spChg chg="add del">
          <ac:chgData name="Nguyễn Văn Hiếu" userId="S::20000175.hieu@student.iuh.edu.vn::69ca08d7-b209-4596-9296-00aab1031268" providerId="AD" clId="Web-{70936E60-7AB0-168B-E7B0-FB5DE68FEC11}" dt="2024-05-25T17:29:27.932" v="3440"/>
          <ac:spMkLst>
            <pc:docMk/>
            <pc:sldMk cId="1445297185" sldId="273"/>
            <ac:spMk id="9" creationId="{B2483218-DB76-720C-DE27-16C6E9E132BF}"/>
          </ac:spMkLst>
        </pc:spChg>
        <pc:spChg chg="add del">
          <ac:chgData name="Nguyễn Văn Hiếu" userId="S::20000175.hieu@student.iuh.edu.vn::69ca08d7-b209-4596-9296-00aab1031268" providerId="AD" clId="Web-{70936E60-7AB0-168B-E7B0-FB5DE68FEC11}" dt="2024-05-25T17:29:27.932" v="3439"/>
          <ac:spMkLst>
            <pc:docMk/>
            <pc:sldMk cId="1445297185" sldId="273"/>
            <ac:spMk id="11" creationId="{AA08FD1A-0459-3B40-8932-710AAC19C1DD}"/>
          </ac:spMkLst>
        </pc:spChg>
        <pc:spChg chg="add del">
          <ac:chgData name="Nguyễn Văn Hiếu" userId="S::20000175.hieu@student.iuh.edu.vn::69ca08d7-b209-4596-9296-00aab1031268" providerId="AD" clId="Web-{70936E60-7AB0-168B-E7B0-FB5DE68FEC11}" dt="2024-05-25T17:29:27.932" v="3438"/>
          <ac:spMkLst>
            <pc:docMk/>
            <pc:sldMk cId="1445297185" sldId="273"/>
            <ac:spMk id="13" creationId="{D52DBD63-904F-DBC6-F450-6A7B26FD15C6}"/>
          </ac:spMkLst>
        </pc:spChg>
        <pc:spChg chg="add del">
          <ac:chgData name="Nguyễn Văn Hiếu" userId="S::20000175.hieu@student.iuh.edu.vn::69ca08d7-b209-4596-9296-00aab1031268" providerId="AD" clId="Web-{70936E60-7AB0-168B-E7B0-FB5DE68FEC11}" dt="2024-05-25T17:29:27.932" v="3437"/>
          <ac:spMkLst>
            <pc:docMk/>
            <pc:sldMk cId="1445297185" sldId="273"/>
            <ac:spMk id="15" creationId="{1E68CB53-A616-3E48-4402-3231DB4D9938}"/>
          </ac:spMkLst>
        </pc:spChg>
        <pc:spChg chg="add del mod">
          <ac:chgData name="Nguyễn Văn Hiếu" userId="S::20000175.hieu@student.iuh.edu.vn::69ca08d7-b209-4596-9296-00aab1031268" providerId="AD" clId="Web-{70936E60-7AB0-168B-E7B0-FB5DE68FEC11}" dt="2024-05-25T17:29:31.838" v="3457"/>
          <ac:spMkLst>
            <pc:docMk/>
            <pc:sldMk cId="1445297185" sldId="273"/>
            <ac:spMk id="19" creationId="{CD5A1E60-2BAC-B2CB-978E-3D1075945D5E}"/>
          </ac:spMkLst>
        </pc:spChg>
        <pc:spChg chg="add del">
          <ac:chgData name="Nguyễn Văn Hiếu" userId="S::20000175.hieu@student.iuh.edu.vn::69ca08d7-b209-4596-9296-00aab1031268" providerId="AD" clId="Web-{70936E60-7AB0-168B-E7B0-FB5DE68FEC11}" dt="2024-05-25T17:29:30.338" v="3456"/>
          <ac:spMkLst>
            <pc:docMk/>
            <pc:sldMk cId="1445297185" sldId="273"/>
            <ac:spMk id="21" creationId="{658A4E51-CBC7-9425-F5C5-D844176973A4}"/>
          </ac:spMkLst>
        </pc:spChg>
        <pc:spChg chg="add del">
          <ac:chgData name="Nguyễn Văn Hiếu" userId="S::20000175.hieu@student.iuh.edu.vn::69ca08d7-b209-4596-9296-00aab1031268" providerId="AD" clId="Web-{70936E60-7AB0-168B-E7B0-FB5DE68FEC11}" dt="2024-05-25T17:29:30.338" v="3455"/>
          <ac:spMkLst>
            <pc:docMk/>
            <pc:sldMk cId="1445297185" sldId="273"/>
            <ac:spMk id="23" creationId="{75D5AEAF-54D5-0ADB-3430-C11738302A51}"/>
          </ac:spMkLst>
        </pc:spChg>
        <pc:spChg chg="add del">
          <ac:chgData name="Nguyễn Văn Hiếu" userId="S::20000175.hieu@student.iuh.edu.vn::69ca08d7-b209-4596-9296-00aab1031268" providerId="AD" clId="Web-{70936E60-7AB0-168B-E7B0-FB5DE68FEC11}" dt="2024-05-25T17:29:30.338" v="3454"/>
          <ac:spMkLst>
            <pc:docMk/>
            <pc:sldMk cId="1445297185" sldId="273"/>
            <ac:spMk id="25" creationId="{BDEF9405-AFEC-8229-E706-FFED2E8C5A8E}"/>
          </ac:spMkLst>
        </pc:spChg>
        <pc:spChg chg="add del">
          <ac:chgData name="Nguyễn Văn Hiếu" userId="S::20000175.hieu@student.iuh.edu.vn::69ca08d7-b209-4596-9296-00aab1031268" providerId="AD" clId="Web-{70936E60-7AB0-168B-E7B0-FB5DE68FEC11}" dt="2024-05-25T17:29:30.338" v="3453"/>
          <ac:spMkLst>
            <pc:docMk/>
            <pc:sldMk cId="1445297185" sldId="273"/>
            <ac:spMk id="27" creationId="{D2AEB3D0-65F4-EF29-85CB-7A3D80E2BA1D}"/>
          </ac:spMkLst>
        </pc:spChg>
        <pc:spChg chg="add del">
          <ac:chgData name="Nguyễn Văn Hiếu" userId="S::20000175.hieu@student.iuh.edu.vn::69ca08d7-b209-4596-9296-00aab1031268" providerId="AD" clId="Web-{70936E60-7AB0-168B-E7B0-FB5DE68FEC11}" dt="2024-05-25T17:29:30.338" v="3452"/>
          <ac:spMkLst>
            <pc:docMk/>
            <pc:sldMk cId="1445297185" sldId="273"/>
            <ac:spMk id="29" creationId="{D6F7CB66-B8FB-B7AD-F3C7-AA06B8D27DF8}"/>
          </ac:spMkLst>
        </pc:spChg>
        <pc:spChg chg="add del">
          <ac:chgData name="Nguyễn Văn Hiếu" userId="S::20000175.hieu@student.iuh.edu.vn::69ca08d7-b209-4596-9296-00aab1031268" providerId="AD" clId="Web-{70936E60-7AB0-168B-E7B0-FB5DE68FEC11}" dt="2024-05-25T17:29:30.338" v="3451"/>
          <ac:spMkLst>
            <pc:docMk/>
            <pc:sldMk cId="1445297185" sldId="273"/>
            <ac:spMk id="31" creationId="{0CE76804-81E7-CAD0-0344-A2611C7326BE}"/>
          </ac:spMkLst>
        </pc:spChg>
        <pc:spChg chg="add">
          <ac:chgData name="Nguyễn Văn Hiếu" userId="S::20000175.hieu@student.iuh.edu.vn::69ca08d7-b209-4596-9296-00aab1031268" providerId="AD" clId="Web-{70936E60-7AB0-168B-E7B0-FB5DE68FEC11}" dt="2024-05-25T17:29:34.667" v="3458"/>
          <ac:spMkLst>
            <pc:docMk/>
            <pc:sldMk cId="1445297185" sldId="273"/>
            <ac:spMk id="35" creationId="{7F9D897F-3EF6-B865-F409-C71ACEB3AB43}"/>
          </ac:spMkLst>
        </pc:spChg>
        <pc:spChg chg="add mod">
          <ac:chgData name="Nguyễn Văn Hiếu" userId="S::20000175.hieu@student.iuh.edu.vn::69ca08d7-b209-4596-9296-00aab1031268" providerId="AD" clId="Web-{70936E60-7AB0-168B-E7B0-FB5DE68FEC11}" dt="2024-05-25T17:29:34.667" v="3459"/>
          <ac:spMkLst>
            <pc:docMk/>
            <pc:sldMk cId="1445297185" sldId="273"/>
            <ac:spMk id="37" creationId="{E653D4F5-92CA-12C1-B916-1E85309AEE3B}"/>
          </ac:spMkLst>
        </pc:spChg>
        <pc:spChg chg="add">
          <ac:chgData name="Nguyễn Văn Hiếu" userId="S::20000175.hieu@student.iuh.edu.vn::69ca08d7-b209-4596-9296-00aab1031268" providerId="AD" clId="Web-{70936E60-7AB0-168B-E7B0-FB5DE68FEC11}" dt="2024-05-25T17:29:34.682" v="3460"/>
          <ac:spMkLst>
            <pc:docMk/>
            <pc:sldMk cId="1445297185" sldId="273"/>
            <ac:spMk id="39" creationId="{6DF7C150-438B-4FE3-2A87-350C47A6AA2E}"/>
          </ac:spMkLst>
        </pc:spChg>
        <pc:spChg chg="add">
          <ac:chgData name="Nguyễn Văn Hiếu" userId="S::20000175.hieu@student.iuh.edu.vn::69ca08d7-b209-4596-9296-00aab1031268" providerId="AD" clId="Web-{70936E60-7AB0-168B-E7B0-FB5DE68FEC11}" dt="2024-05-25T17:29:34.682" v="3461"/>
          <ac:spMkLst>
            <pc:docMk/>
            <pc:sldMk cId="1445297185" sldId="273"/>
            <ac:spMk id="41" creationId="{44B60F7C-BC32-8652-EF1C-53F55F224756}"/>
          </ac:spMkLst>
        </pc:spChg>
        <pc:spChg chg="add">
          <ac:chgData name="Nguyễn Văn Hiếu" userId="S::20000175.hieu@student.iuh.edu.vn::69ca08d7-b209-4596-9296-00aab1031268" providerId="AD" clId="Web-{70936E60-7AB0-168B-E7B0-FB5DE68FEC11}" dt="2024-05-25T17:29:34.698" v="3462"/>
          <ac:spMkLst>
            <pc:docMk/>
            <pc:sldMk cId="1445297185" sldId="273"/>
            <ac:spMk id="43" creationId="{1ABAE8D8-F6A0-1CDB-5CD2-19AF6A169A85}"/>
          </ac:spMkLst>
        </pc:spChg>
        <pc:spChg chg="add">
          <ac:chgData name="Nguyễn Văn Hiếu" userId="S::20000175.hieu@student.iuh.edu.vn::69ca08d7-b209-4596-9296-00aab1031268" providerId="AD" clId="Web-{70936E60-7AB0-168B-E7B0-FB5DE68FEC11}" dt="2024-05-25T17:29:34.698" v="3463"/>
          <ac:spMkLst>
            <pc:docMk/>
            <pc:sldMk cId="1445297185" sldId="273"/>
            <ac:spMk id="45" creationId="{EF444A25-5C4A-F9CE-87EC-C1137CD2716B}"/>
          </ac:spMkLst>
        </pc:spChg>
        <pc:picChg chg="add del">
          <ac:chgData name="Nguyễn Văn Hiếu" userId="S::20000175.hieu@student.iuh.edu.vn::69ca08d7-b209-4596-9296-00aab1031268" providerId="AD" clId="Web-{70936E60-7AB0-168B-E7B0-FB5DE68FEC11}" dt="2024-05-25T17:29:27.932" v="3436"/>
          <ac:picMkLst>
            <pc:docMk/>
            <pc:sldMk cId="1445297185" sldId="273"/>
            <ac:picMk id="17" creationId="{BCE90DC2-816A-D8F1-450B-05BA11AB5AAD}"/>
          </ac:picMkLst>
        </pc:picChg>
        <pc:picChg chg="add del">
          <ac:chgData name="Nguyễn Văn Hiếu" userId="S::20000175.hieu@student.iuh.edu.vn::69ca08d7-b209-4596-9296-00aab1031268" providerId="AD" clId="Web-{70936E60-7AB0-168B-E7B0-FB5DE68FEC11}" dt="2024-05-25T17:29:30.338" v="3450"/>
          <ac:picMkLst>
            <pc:docMk/>
            <pc:sldMk cId="1445297185" sldId="273"/>
            <ac:picMk id="33" creationId="{50411FAE-4BF8-612E-086B-071CA8307747}"/>
          </ac:picMkLst>
        </pc:picChg>
        <pc:picChg chg="add">
          <ac:chgData name="Nguyễn Văn Hiếu" userId="S::20000175.hieu@student.iuh.edu.vn::69ca08d7-b209-4596-9296-00aab1031268" providerId="AD" clId="Web-{70936E60-7AB0-168B-E7B0-FB5DE68FEC11}" dt="2024-05-25T17:29:34.745" v="3464"/>
          <ac:picMkLst>
            <pc:docMk/>
            <pc:sldMk cId="1445297185" sldId="273"/>
            <ac:picMk id="47" creationId="{F957ED0E-BE2F-49C2-5999-DFBBED0D576B}"/>
          </ac:picMkLst>
        </pc:picChg>
      </pc:sldChg>
      <pc:sldChg chg="addSp delSp modSp add ord replId">
        <pc:chgData name="Nguyễn Văn Hiếu" userId="S::20000175.hieu@student.iuh.edu.vn::69ca08d7-b209-4596-9296-00aab1031268" providerId="AD" clId="Web-{70936E60-7AB0-168B-E7B0-FB5DE68FEC11}" dt="2024-05-25T17:52:31.281" v="3573"/>
        <pc:sldMkLst>
          <pc:docMk/>
          <pc:sldMk cId="2537397788" sldId="273"/>
        </pc:sldMkLst>
        <pc:spChg chg="mod">
          <ac:chgData name="Nguyễn Văn Hiếu" userId="S::20000175.hieu@student.iuh.edu.vn::69ca08d7-b209-4596-9296-00aab1031268" providerId="AD" clId="Web-{70936E60-7AB0-168B-E7B0-FB5DE68FEC11}" dt="2024-05-25T17:40:22.036" v="3532" actId="20577"/>
          <ac:spMkLst>
            <pc:docMk/>
            <pc:sldMk cId="2537397788" sldId="273"/>
            <ac:spMk id="2" creationId="{9C7A269E-3765-7F27-65A6-FD91B14B0788}"/>
          </ac:spMkLst>
        </pc:spChg>
        <pc:spChg chg="add del mod">
          <ac:chgData name="Nguyễn Văn Hiếu" userId="S::20000175.hieu@student.iuh.edu.vn::69ca08d7-b209-4596-9296-00aab1031268" providerId="AD" clId="Web-{70936E60-7AB0-168B-E7B0-FB5DE68FEC11}" dt="2024-05-25T17:31:11.311" v="3518"/>
          <ac:spMkLst>
            <pc:docMk/>
            <pc:sldMk cId="2537397788" sldId="273"/>
            <ac:spMk id="4" creationId="{3A47FC4A-79D9-CB66-328D-8C1C446D6CC9}"/>
          </ac:spMkLst>
        </pc:spChg>
        <pc:spChg chg="mod ord">
          <ac:chgData name="Nguyễn Văn Hiếu" userId="S::20000175.hieu@student.iuh.edu.vn::69ca08d7-b209-4596-9296-00aab1031268" providerId="AD" clId="Web-{70936E60-7AB0-168B-E7B0-FB5DE68FEC11}" dt="2024-05-25T17:52:00.858" v="3569"/>
          <ac:spMkLst>
            <pc:docMk/>
            <pc:sldMk cId="2537397788" sldId="273"/>
            <ac:spMk id="7" creationId="{B5F0A201-5F31-85B5-37DB-D3D9D9745889}"/>
          </ac:spMkLst>
        </pc:spChg>
        <pc:spChg chg="del">
          <ac:chgData name="Nguyễn Văn Hiếu" userId="S::20000175.hieu@student.iuh.edu.vn::69ca08d7-b209-4596-9296-00aab1031268" providerId="AD" clId="Web-{70936E60-7AB0-168B-E7B0-FB5DE68FEC11}" dt="2024-05-25T17:30:07.887" v="3507"/>
          <ac:spMkLst>
            <pc:docMk/>
            <pc:sldMk cId="2537397788" sldId="273"/>
            <ac:spMk id="1031" creationId="{8181FC64-B306-4821-98E2-780662EFC486}"/>
          </ac:spMkLst>
        </pc:spChg>
        <pc:spChg chg="del">
          <ac:chgData name="Nguyễn Văn Hiếu" userId="S::20000175.hieu@student.iuh.edu.vn::69ca08d7-b209-4596-9296-00aab1031268" providerId="AD" clId="Web-{70936E60-7AB0-168B-E7B0-FB5DE68FEC11}" dt="2024-05-25T17:30:07.887" v="3507"/>
          <ac:spMkLst>
            <pc:docMk/>
            <pc:sldMk cId="2537397788" sldId="273"/>
            <ac:spMk id="1033" creationId="{5871FC61-DD4E-47D4-81FD-8A7E7D12B371}"/>
          </ac:spMkLst>
        </pc:spChg>
        <pc:spChg chg="del">
          <ac:chgData name="Nguyễn Văn Hiếu" userId="S::20000175.hieu@student.iuh.edu.vn::69ca08d7-b209-4596-9296-00aab1031268" providerId="AD" clId="Web-{70936E60-7AB0-168B-E7B0-FB5DE68FEC11}" dt="2024-05-25T17:30:07.887" v="3507"/>
          <ac:spMkLst>
            <pc:docMk/>
            <pc:sldMk cId="2537397788" sldId="273"/>
            <ac:spMk id="1035" creationId="{829A1E2C-5AC8-40FC-99E9-832069D39792}"/>
          </ac:spMkLst>
        </pc:spChg>
        <pc:spChg chg="del">
          <ac:chgData name="Nguyễn Văn Hiếu" userId="S::20000175.hieu@student.iuh.edu.vn::69ca08d7-b209-4596-9296-00aab1031268" providerId="AD" clId="Web-{70936E60-7AB0-168B-E7B0-FB5DE68FEC11}" dt="2024-05-25T17:30:07.887" v="3507"/>
          <ac:spMkLst>
            <pc:docMk/>
            <pc:sldMk cId="2537397788" sldId="273"/>
            <ac:spMk id="1037" creationId="{55C54A75-E44A-4147-B9D0-FF46CFD31612}"/>
          </ac:spMkLst>
        </pc:spChg>
        <pc:spChg chg="add">
          <ac:chgData name="Nguyễn Văn Hiếu" userId="S::20000175.hieu@student.iuh.edu.vn::69ca08d7-b209-4596-9296-00aab1031268" providerId="AD" clId="Web-{70936E60-7AB0-168B-E7B0-FB5DE68FEC11}" dt="2024-05-25T17:30:07.887" v="3507"/>
          <ac:spMkLst>
            <pc:docMk/>
            <pc:sldMk cId="2537397788" sldId="273"/>
            <ac:spMk id="1042" creationId="{8181FC64-B306-4821-98E2-780662EFC486}"/>
          </ac:spMkLst>
        </pc:spChg>
        <pc:spChg chg="add">
          <ac:chgData name="Nguyễn Văn Hiếu" userId="S::20000175.hieu@student.iuh.edu.vn::69ca08d7-b209-4596-9296-00aab1031268" providerId="AD" clId="Web-{70936E60-7AB0-168B-E7B0-FB5DE68FEC11}" dt="2024-05-25T17:30:07.887" v="3507"/>
          <ac:spMkLst>
            <pc:docMk/>
            <pc:sldMk cId="2537397788" sldId="273"/>
            <ac:spMk id="1044" creationId="{BC0385E9-02B2-4941-889A-EAD43F5BB0A3}"/>
          </ac:spMkLst>
        </pc:spChg>
        <pc:spChg chg="add">
          <ac:chgData name="Nguyễn Văn Hiếu" userId="S::20000175.hieu@student.iuh.edu.vn::69ca08d7-b209-4596-9296-00aab1031268" providerId="AD" clId="Web-{70936E60-7AB0-168B-E7B0-FB5DE68FEC11}" dt="2024-05-25T17:30:07.887" v="3507"/>
          <ac:spMkLst>
            <pc:docMk/>
            <pc:sldMk cId="2537397788" sldId="273"/>
            <ac:spMk id="1046" creationId="{829A1E2C-5AC8-40FC-99E9-832069D39792}"/>
          </ac:spMkLst>
        </pc:spChg>
        <pc:spChg chg="add">
          <ac:chgData name="Nguyễn Văn Hiếu" userId="S::20000175.hieu@student.iuh.edu.vn::69ca08d7-b209-4596-9296-00aab1031268" providerId="AD" clId="Web-{70936E60-7AB0-168B-E7B0-FB5DE68FEC11}" dt="2024-05-25T17:30:07.887" v="3507"/>
          <ac:spMkLst>
            <pc:docMk/>
            <pc:sldMk cId="2537397788" sldId="273"/>
            <ac:spMk id="1048" creationId="{55C54A75-E44A-4147-B9D0-FF46CFD31612}"/>
          </ac:spMkLst>
        </pc:spChg>
        <pc:picChg chg="add mod">
          <ac:chgData name="Nguyễn Văn Hiếu" userId="S::20000175.hieu@student.iuh.edu.vn::69ca08d7-b209-4596-9296-00aab1031268" providerId="AD" clId="Web-{70936E60-7AB0-168B-E7B0-FB5DE68FEC11}" dt="2024-05-25T17:52:12.187" v="3571" actId="14100"/>
          <ac:picMkLst>
            <pc:docMk/>
            <pc:sldMk cId="2537397788" sldId="273"/>
            <ac:picMk id="3" creationId="{7CA6F7C4-87BF-12E6-2F12-116E49805E7D}"/>
          </ac:picMkLst>
        </pc:picChg>
        <pc:picChg chg="del">
          <ac:chgData name="Nguyễn Văn Hiếu" userId="S::20000175.hieu@student.iuh.edu.vn::69ca08d7-b209-4596-9296-00aab1031268" providerId="AD" clId="Web-{70936E60-7AB0-168B-E7B0-FB5DE68FEC11}" dt="2024-05-25T17:29:59.152" v="3503"/>
          <ac:picMkLst>
            <pc:docMk/>
            <pc:sldMk cId="2537397788" sldId="273"/>
            <ac:picMk id="8" creationId="{6100DCF0-269F-BA4E-8DD1-306C4C5C3170}"/>
          </ac:picMkLst>
        </pc:picChg>
      </pc:sldChg>
      <pc:sldChg chg="delSp new del">
        <pc:chgData name="Nguyễn Văn Hiếu" userId="S::20000175.hieu@student.iuh.edu.vn::69ca08d7-b209-4596-9296-00aab1031268" providerId="AD" clId="Web-{70936E60-7AB0-168B-E7B0-FB5DE68FEC11}" dt="2024-05-25T17:28:21.909" v="3422"/>
        <pc:sldMkLst>
          <pc:docMk/>
          <pc:sldMk cId="3357290842" sldId="273"/>
        </pc:sldMkLst>
        <pc:spChg chg="del">
          <ac:chgData name="Nguyễn Văn Hiếu" userId="S::20000175.hieu@student.iuh.edu.vn::69ca08d7-b209-4596-9296-00aab1031268" providerId="AD" clId="Web-{70936E60-7AB0-168B-E7B0-FB5DE68FEC11}" dt="2024-05-25T17:28:17.268" v="3421"/>
          <ac:spMkLst>
            <pc:docMk/>
            <pc:sldMk cId="3357290842" sldId="273"/>
            <ac:spMk id="2" creationId="{E4AAB884-965A-6E0C-61A5-15FE483888DB}"/>
          </ac:spMkLst>
        </pc:spChg>
        <pc:spChg chg="del">
          <ac:chgData name="Nguyễn Văn Hiếu" userId="S::20000175.hieu@student.iuh.edu.vn::69ca08d7-b209-4596-9296-00aab1031268" providerId="AD" clId="Web-{70936E60-7AB0-168B-E7B0-FB5DE68FEC11}" dt="2024-05-25T17:28:17.268" v="3420"/>
          <ac:spMkLst>
            <pc:docMk/>
            <pc:sldMk cId="3357290842" sldId="273"/>
            <ac:spMk id="3" creationId="{72FFEA5A-9E42-0A5C-320B-472F5C699FF3}"/>
          </ac:spMkLst>
        </pc:spChg>
      </pc:sldChg>
      <pc:sldChg chg="modSp">
        <pc:chgData name="Nguyễn Văn Hiếu" userId="S::20000175.hieu@student.iuh.edu.vn::69ca08d7-b209-4596-9296-00aab1031268" providerId="AD" clId="Web-{70936E60-7AB0-168B-E7B0-FB5DE68FEC11}" dt="2024-05-25T17:42:33.838" v="3536" actId="20577"/>
        <pc:sldMkLst>
          <pc:docMk/>
          <pc:sldMk cId="1160332273" sldId="274"/>
        </pc:sldMkLst>
        <pc:spChg chg="mod">
          <ac:chgData name="Nguyễn Văn Hiếu" userId="S::20000175.hieu@student.iuh.edu.vn::69ca08d7-b209-4596-9296-00aab1031268" providerId="AD" clId="Web-{70936E60-7AB0-168B-E7B0-FB5DE68FEC11}" dt="2024-05-25T17:42:33.838" v="3536" actId="20577"/>
          <ac:spMkLst>
            <pc:docMk/>
            <pc:sldMk cId="1160332273" sldId="274"/>
            <ac:spMk id="8" creationId="{E9308390-B7CB-DC43-28A3-7C75BA6D8277}"/>
          </ac:spMkLst>
        </pc:spChg>
      </pc:sldChg>
      <pc:sldChg chg="addSp delSp modSp new mod setBg">
        <pc:chgData name="Nguyễn Văn Hiếu" userId="S::20000175.hieu@student.iuh.edu.vn::69ca08d7-b209-4596-9296-00aab1031268" providerId="AD" clId="Web-{70936E60-7AB0-168B-E7B0-FB5DE68FEC11}" dt="2024-05-25T18:42:07.868" v="3777" actId="20577"/>
        <pc:sldMkLst>
          <pc:docMk/>
          <pc:sldMk cId="2766397905" sldId="276"/>
        </pc:sldMkLst>
        <pc:spChg chg="del">
          <ac:chgData name="Nguyễn Văn Hiếu" userId="S::20000175.hieu@student.iuh.edu.vn::69ca08d7-b209-4596-9296-00aab1031268" providerId="AD" clId="Web-{70936E60-7AB0-168B-E7B0-FB5DE68FEC11}" dt="2024-05-25T17:49:24.415" v="3538"/>
          <ac:spMkLst>
            <pc:docMk/>
            <pc:sldMk cId="2766397905" sldId="276"/>
            <ac:spMk id="2" creationId="{B035D167-6DB1-BA64-6E11-F7453A694C66}"/>
          </ac:spMkLst>
        </pc:spChg>
        <pc:spChg chg="del">
          <ac:chgData name="Nguyễn Văn Hiếu" userId="S::20000175.hieu@student.iuh.edu.vn::69ca08d7-b209-4596-9296-00aab1031268" providerId="AD" clId="Web-{70936E60-7AB0-168B-E7B0-FB5DE68FEC11}" dt="2024-05-25T17:49:25.540" v="3539"/>
          <ac:spMkLst>
            <pc:docMk/>
            <pc:sldMk cId="2766397905" sldId="276"/>
            <ac:spMk id="3" creationId="{F9C2C6EA-456F-0A02-3778-3B3949B7DE97}"/>
          </ac:spMkLst>
        </pc:spChg>
        <pc:spChg chg="add del mod">
          <ac:chgData name="Nguyễn Văn Hiếu" userId="S::20000175.hieu@student.iuh.edu.vn::69ca08d7-b209-4596-9296-00aab1031268" providerId="AD" clId="Web-{70936E60-7AB0-168B-E7B0-FB5DE68FEC11}" dt="2024-05-25T17:50:31.668" v="3553"/>
          <ac:spMkLst>
            <pc:docMk/>
            <pc:sldMk cId="2766397905" sldId="276"/>
            <ac:spMk id="7" creationId="{4793710B-AA49-7BBB-AF96-BB51528D718C}"/>
          </ac:spMkLst>
        </pc:spChg>
        <pc:spChg chg="add">
          <ac:chgData name="Nguyễn Văn Hiếu" userId="S::20000175.hieu@student.iuh.edu.vn::69ca08d7-b209-4596-9296-00aab1031268" providerId="AD" clId="Web-{70936E60-7AB0-168B-E7B0-FB5DE68FEC11}" dt="2024-05-25T17:49:45.619" v="3541"/>
          <ac:spMkLst>
            <pc:docMk/>
            <pc:sldMk cId="2766397905" sldId="276"/>
            <ac:spMk id="9" creationId="{9B0F7D69-D93C-4C38-A23D-76E000D691CD}"/>
          </ac:spMkLst>
        </pc:spChg>
        <pc:spChg chg="add del">
          <ac:chgData name="Nguyễn Văn Hiếu" userId="S::20000175.hieu@student.iuh.edu.vn::69ca08d7-b209-4596-9296-00aab1031268" providerId="AD" clId="Web-{70936E60-7AB0-168B-E7B0-FB5DE68FEC11}" dt="2024-05-25T17:50:31.668" v="3552"/>
          <ac:spMkLst>
            <pc:docMk/>
            <pc:sldMk cId="2766397905" sldId="276"/>
            <ac:spMk id="10" creationId="{A81A265D-B64C-A68E-A0AB-6611F98E979C}"/>
          </ac:spMkLst>
        </pc:spChg>
        <pc:spChg chg="add">
          <ac:chgData name="Nguyễn Văn Hiếu" userId="S::20000175.hieu@student.iuh.edu.vn::69ca08d7-b209-4596-9296-00aab1031268" providerId="AD" clId="Web-{70936E60-7AB0-168B-E7B0-FB5DE68FEC11}" dt="2024-05-25T17:49:45.619" v="3541"/>
          <ac:spMkLst>
            <pc:docMk/>
            <pc:sldMk cId="2766397905" sldId="276"/>
            <ac:spMk id="11" creationId="{8CD419D4-EA9D-42D9-BF62-B07F0B7B672B}"/>
          </ac:spMkLst>
        </pc:spChg>
        <pc:spChg chg="add">
          <ac:chgData name="Nguyễn Văn Hiếu" userId="S::20000175.hieu@student.iuh.edu.vn::69ca08d7-b209-4596-9296-00aab1031268" providerId="AD" clId="Web-{70936E60-7AB0-168B-E7B0-FB5DE68FEC11}" dt="2024-05-25T17:49:45.619" v="3541"/>
          <ac:spMkLst>
            <pc:docMk/>
            <pc:sldMk cId="2766397905" sldId="276"/>
            <ac:spMk id="13" creationId="{1C6FEC9B-9608-4181-A9E5-A1B80E72021C}"/>
          </ac:spMkLst>
        </pc:spChg>
        <pc:spChg chg="add mod">
          <ac:chgData name="Nguyễn Văn Hiếu" userId="S::20000175.hieu@student.iuh.edu.vn::69ca08d7-b209-4596-9296-00aab1031268" providerId="AD" clId="Web-{70936E60-7AB0-168B-E7B0-FB5DE68FEC11}" dt="2024-05-25T17:51:31.654" v="3566" actId="20577"/>
          <ac:spMkLst>
            <pc:docMk/>
            <pc:sldMk cId="2766397905" sldId="276"/>
            <ac:spMk id="14" creationId="{2C2DC5D1-1E69-D45B-4B03-4014E436B222}"/>
          </ac:spMkLst>
        </pc:spChg>
        <pc:spChg chg="add">
          <ac:chgData name="Nguyễn Văn Hiếu" userId="S::20000175.hieu@student.iuh.edu.vn::69ca08d7-b209-4596-9296-00aab1031268" providerId="AD" clId="Web-{70936E60-7AB0-168B-E7B0-FB5DE68FEC11}" dt="2024-05-25T17:49:45.619" v="3541"/>
          <ac:spMkLst>
            <pc:docMk/>
            <pc:sldMk cId="2766397905" sldId="276"/>
            <ac:spMk id="15" creationId="{AB1564ED-F26F-451D-97D6-A6EC3E83FD55}"/>
          </ac:spMkLst>
        </pc:spChg>
        <pc:spChg chg="add">
          <ac:chgData name="Nguyễn Văn Hiếu" userId="S::20000175.hieu@student.iuh.edu.vn::69ca08d7-b209-4596-9296-00aab1031268" providerId="AD" clId="Web-{70936E60-7AB0-168B-E7B0-FB5DE68FEC11}" dt="2024-05-25T17:49:45.619" v="3541"/>
          <ac:spMkLst>
            <pc:docMk/>
            <pc:sldMk cId="2766397905" sldId="276"/>
            <ac:spMk id="17" creationId="{0CA184B6-3482-4F43-87F0-BC765DCFD8A8}"/>
          </ac:spMkLst>
        </pc:spChg>
        <pc:spChg chg="add mod">
          <ac:chgData name="Nguyễn Văn Hiếu" userId="S::20000175.hieu@student.iuh.edu.vn::69ca08d7-b209-4596-9296-00aab1031268" providerId="AD" clId="Web-{70936E60-7AB0-168B-E7B0-FB5DE68FEC11}" dt="2024-05-25T18:42:07.868" v="3777" actId="20577"/>
          <ac:spMkLst>
            <pc:docMk/>
            <pc:sldMk cId="2766397905" sldId="276"/>
            <ac:spMk id="18" creationId="{35DBA576-79B3-31F0-6CC5-878F75022F8F}"/>
          </ac:spMkLst>
        </pc:spChg>
        <pc:spChg chg="add">
          <ac:chgData name="Nguyễn Văn Hiếu" userId="S::20000175.hieu@student.iuh.edu.vn::69ca08d7-b209-4596-9296-00aab1031268" providerId="AD" clId="Web-{70936E60-7AB0-168B-E7B0-FB5DE68FEC11}" dt="2024-05-25T17:49:45.619" v="3541"/>
          <ac:spMkLst>
            <pc:docMk/>
            <pc:sldMk cId="2766397905" sldId="276"/>
            <ac:spMk id="19" creationId="{6C869923-8380-4244-9548-802C330638A0}"/>
          </ac:spMkLst>
        </pc:spChg>
        <pc:spChg chg="add">
          <ac:chgData name="Nguyễn Văn Hiếu" userId="S::20000175.hieu@student.iuh.edu.vn::69ca08d7-b209-4596-9296-00aab1031268" providerId="AD" clId="Web-{70936E60-7AB0-168B-E7B0-FB5DE68FEC11}" dt="2024-05-25T17:49:45.619" v="3541"/>
          <ac:spMkLst>
            <pc:docMk/>
            <pc:sldMk cId="2766397905" sldId="276"/>
            <ac:spMk id="21" creationId="{C06255F2-BC67-4DDE-B34E-AC4BA21838CC}"/>
          </ac:spMkLst>
        </pc:spChg>
        <pc:spChg chg="add">
          <ac:chgData name="Nguyễn Văn Hiếu" userId="S::20000175.hieu@student.iuh.edu.vn::69ca08d7-b209-4596-9296-00aab1031268" providerId="AD" clId="Web-{70936E60-7AB0-168B-E7B0-FB5DE68FEC11}" dt="2024-05-25T17:49:45.619" v="3541"/>
          <ac:spMkLst>
            <pc:docMk/>
            <pc:sldMk cId="2766397905" sldId="276"/>
            <ac:spMk id="23" creationId="{55169443-FCCD-4C0A-8C69-18CD3FA0968D}"/>
          </ac:spMkLst>
        </pc:spChg>
        <pc:spChg chg="add">
          <ac:chgData name="Nguyễn Văn Hiếu" userId="S::20000175.hieu@student.iuh.edu.vn::69ca08d7-b209-4596-9296-00aab1031268" providerId="AD" clId="Web-{70936E60-7AB0-168B-E7B0-FB5DE68FEC11}" dt="2024-05-25T17:49:45.619" v="3541"/>
          <ac:spMkLst>
            <pc:docMk/>
            <pc:sldMk cId="2766397905" sldId="276"/>
            <ac:spMk id="25" creationId="{0DBF1ABE-8590-450D-BB49-BDDCCF3EEA9E}"/>
          </ac:spMkLst>
        </pc:spChg>
        <pc:spChg chg="add">
          <ac:chgData name="Nguyễn Văn Hiếu" userId="S::20000175.hieu@student.iuh.edu.vn::69ca08d7-b209-4596-9296-00aab1031268" providerId="AD" clId="Web-{70936E60-7AB0-168B-E7B0-FB5DE68FEC11}" dt="2024-05-25T17:49:45.619" v="3541"/>
          <ac:spMkLst>
            <pc:docMk/>
            <pc:sldMk cId="2766397905" sldId="276"/>
            <ac:spMk id="27" creationId="{DCD36D47-40B7-494B-B249-3CBA333DE256}"/>
          </ac:spMkLst>
        </pc:spChg>
        <pc:spChg chg="add">
          <ac:chgData name="Nguyễn Văn Hiếu" userId="S::20000175.hieu@student.iuh.edu.vn::69ca08d7-b209-4596-9296-00aab1031268" providerId="AD" clId="Web-{70936E60-7AB0-168B-E7B0-FB5DE68FEC11}" dt="2024-05-25T17:49:45.619" v="3541"/>
          <ac:spMkLst>
            <pc:docMk/>
            <pc:sldMk cId="2766397905" sldId="276"/>
            <ac:spMk id="29" creationId="{03AD0D1C-F8BA-4CD1-BC4D-BE1823F3EBDD}"/>
          </ac:spMkLst>
        </pc:spChg>
        <pc:spChg chg="add">
          <ac:chgData name="Nguyễn Văn Hiếu" userId="S::20000175.hieu@student.iuh.edu.vn::69ca08d7-b209-4596-9296-00aab1031268" providerId="AD" clId="Web-{70936E60-7AB0-168B-E7B0-FB5DE68FEC11}" dt="2024-05-25T17:49:45.619" v="3541"/>
          <ac:spMkLst>
            <pc:docMk/>
            <pc:sldMk cId="2766397905" sldId="276"/>
            <ac:spMk id="31" creationId="{FBA7E51E-7B6A-4A79-8F84-47C845C7A2CC}"/>
          </ac:spMkLst>
        </pc:spChg>
        <pc:picChg chg="add del mod ord">
          <ac:chgData name="Nguyễn Văn Hiếu" userId="S::20000175.hieu@student.iuh.edu.vn::69ca08d7-b209-4596-9296-00aab1031268" providerId="AD" clId="Web-{70936E60-7AB0-168B-E7B0-FB5DE68FEC11}" dt="2024-05-25T17:50:03.151" v="3545"/>
          <ac:picMkLst>
            <pc:docMk/>
            <pc:sldMk cId="2766397905" sldId="276"/>
            <ac:picMk id="4" creationId="{4B4E6669-5CD1-7A2C-3C31-2AC4A748E3D6}"/>
          </ac:picMkLst>
        </pc:picChg>
        <pc:picChg chg="add mod">
          <ac:chgData name="Nguyễn Văn Hiếu" userId="S::20000175.hieu@student.iuh.edu.vn::69ca08d7-b209-4596-9296-00aab1031268" providerId="AD" clId="Web-{70936E60-7AB0-168B-E7B0-FB5DE68FEC11}" dt="2024-05-25T17:52:56.392" v="3583" actId="1076"/>
          <ac:picMkLst>
            <pc:docMk/>
            <pc:sldMk cId="2766397905" sldId="276"/>
            <ac:picMk id="5" creationId="{5B23139E-19AC-4867-4A83-9D7BA16393DC}"/>
          </ac:picMkLst>
        </pc:picChg>
      </pc:sldChg>
      <pc:sldChg chg="addSp delSp modSp add replId">
        <pc:chgData name="Nguyễn Văn Hiếu" userId="S::20000175.hieu@student.iuh.edu.vn::69ca08d7-b209-4596-9296-00aab1031268" providerId="AD" clId="Web-{70936E60-7AB0-168B-E7B0-FB5DE68FEC11}" dt="2024-05-25T18:42:00.415" v="3775" actId="20577"/>
        <pc:sldMkLst>
          <pc:docMk/>
          <pc:sldMk cId="3574183646" sldId="278"/>
        </pc:sldMkLst>
        <pc:spChg chg="add del mod">
          <ac:chgData name="Nguyễn Văn Hiếu" userId="S::20000175.hieu@student.iuh.edu.vn::69ca08d7-b209-4596-9296-00aab1031268" providerId="AD" clId="Web-{70936E60-7AB0-168B-E7B0-FB5DE68FEC11}" dt="2024-05-25T18:00:28.939" v="3612"/>
          <ac:spMkLst>
            <pc:docMk/>
            <pc:sldMk cId="3574183646" sldId="278"/>
            <ac:spMk id="4" creationId="{5E1A5AD0-92BC-231D-565D-2F95D0D66C23}"/>
          </ac:spMkLst>
        </pc:spChg>
        <pc:spChg chg="mod">
          <ac:chgData name="Nguyễn Văn Hiếu" userId="S::20000175.hieu@student.iuh.edu.vn::69ca08d7-b209-4596-9296-00aab1031268" providerId="AD" clId="Web-{70936E60-7AB0-168B-E7B0-FB5DE68FEC11}" dt="2024-05-25T18:42:00.415" v="3775" actId="20577"/>
          <ac:spMkLst>
            <pc:docMk/>
            <pc:sldMk cId="3574183646" sldId="278"/>
            <ac:spMk id="7" creationId="{B5F0A201-5F31-85B5-37DB-D3D9D9745889}"/>
          </ac:spMkLst>
        </pc:spChg>
        <pc:picChg chg="add del">
          <ac:chgData name="Nguyễn Văn Hiếu" userId="S::20000175.hieu@student.iuh.edu.vn::69ca08d7-b209-4596-9296-00aab1031268" providerId="AD" clId="Web-{70936E60-7AB0-168B-E7B0-FB5DE68FEC11}" dt="2024-05-25T18:01:20.582" v="3682"/>
          <ac:picMkLst>
            <pc:docMk/>
            <pc:sldMk cId="3574183646" sldId="278"/>
            <ac:picMk id="3" creationId="{7CA6F7C4-87BF-12E6-2F12-116E49805E7D}"/>
          </ac:picMkLst>
        </pc:picChg>
        <pc:picChg chg="add mod">
          <ac:chgData name="Nguyễn Văn Hiếu" userId="S::20000175.hieu@student.iuh.edu.vn::69ca08d7-b209-4596-9296-00aab1031268" providerId="AD" clId="Web-{70936E60-7AB0-168B-E7B0-FB5DE68FEC11}" dt="2024-05-25T18:01:38.960" v="3688" actId="14100"/>
          <ac:picMkLst>
            <pc:docMk/>
            <pc:sldMk cId="3574183646" sldId="278"/>
            <ac:picMk id="5" creationId="{66656F3A-4088-F7BD-F79B-D2B29377EEC9}"/>
          </ac:picMkLst>
        </pc:picChg>
      </pc:sldChg>
      <pc:sldChg chg="addSp delSp modSp add replId">
        <pc:chgData name="Nguyễn Văn Hiếu" userId="S::20000175.hieu@student.iuh.edu.vn::69ca08d7-b209-4596-9296-00aab1031268" providerId="AD" clId="Web-{70936E60-7AB0-168B-E7B0-FB5DE68FEC11}" dt="2024-05-25T18:42:03.618" v="3776" actId="20577"/>
        <pc:sldMkLst>
          <pc:docMk/>
          <pc:sldMk cId="576645269" sldId="280"/>
        </pc:sldMkLst>
        <pc:spChg chg="mod">
          <ac:chgData name="Nguyễn Văn Hiếu" userId="S::20000175.hieu@student.iuh.edu.vn::69ca08d7-b209-4596-9296-00aab1031268" providerId="AD" clId="Web-{70936E60-7AB0-168B-E7B0-FB5DE68FEC11}" dt="2024-05-25T18:42:03.618" v="3776" actId="20577"/>
          <ac:spMkLst>
            <pc:docMk/>
            <pc:sldMk cId="576645269" sldId="280"/>
            <ac:spMk id="7" creationId="{B5F0A201-5F31-85B5-37DB-D3D9D9745889}"/>
          </ac:spMkLst>
        </pc:spChg>
        <pc:picChg chg="add mod">
          <ac:chgData name="Nguyễn Văn Hiếu" userId="S::20000175.hieu@student.iuh.edu.vn::69ca08d7-b209-4596-9296-00aab1031268" providerId="AD" clId="Web-{70936E60-7AB0-168B-E7B0-FB5DE68FEC11}" dt="2024-05-25T18:06:55.222" v="3714" actId="1076"/>
          <ac:picMkLst>
            <pc:docMk/>
            <pc:sldMk cId="576645269" sldId="280"/>
            <ac:picMk id="3" creationId="{F4684523-2084-C497-8FE2-A73A8EE2F3B0}"/>
          </ac:picMkLst>
        </pc:picChg>
        <pc:picChg chg="del">
          <ac:chgData name="Nguyễn Văn Hiếu" userId="S::20000175.hieu@student.iuh.edu.vn::69ca08d7-b209-4596-9296-00aab1031268" providerId="AD" clId="Web-{70936E60-7AB0-168B-E7B0-FB5DE68FEC11}" dt="2024-05-25T18:06:29.674" v="3703"/>
          <ac:picMkLst>
            <pc:docMk/>
            <pc:sldMk cId="576645269" sldId="280"/>
            <ac:picMk id="5" creationId="{66656F3A-4088-F7BD-F79B-D2B29377EEC9}"/>
          </ac:picMkLst>
        </pc:picChg>
      </pc:sldChg>
      <pc:sldChg chg="addSp delSp modSp add replId">
        <pc:chgData name="Nguyễn Văn Hiếu" userId="S::20000175.hieu@student.iuh.edu.vn::69ca08d7-b209-4596-9296-00aab1031268" providerId="AD" clId="Web-{70936E60-7AB0-168B-E7B0-FB5DE68FEC11}" dt="2024-05-25T18:42:12.400" v="3778" actId="20577"/>
        <pc:sldMkLst>
          <pc:docMk/>
          <pc:sldMk cId="3409189040" sldId="282"/>
        </pc:sldMkLst>
        <pc:spChg chg="mod">
          <ac:chgData name="Nguyễn Văn Hiếu" userId="S::20000175.hieu@student.iuh.edu.vn::69ca08d7-b209-4596-9296-00aab1031268" providerId="AD" clId="Web-{70936E60-7AB0-168B-E7B0-FB5DE68FEC11}" dt="2024-05-25T18:13:25.519" v="3769" actId="1076"/>
          <ac:spMkLst>
            <pc:docMk/>
            <pc:sldMk cId="3409189040" sldId="282"/>
            <ac:spMk id="2" creationId="{9C7A269E-3765-7F27-65A6-FD91B14B0788}"/>
          </ac:spMkLst>
        </pc:spChg>
        <pc:spChg chg="mod">
          <ac:chgData name="Nguyễn Văn Hiếu" userId="S::20000175.hieu@student.iuh.edu.vn::69ca08d7-b209-4596-9296-00aab1031268" providerId="AD" clId="Web-{70936E60-7AB0-168B-E7B0-FB5DE68FEC11}" dt="2024-05-25T18:42:12.400" v="3778" actId="20577"/>
          <ac:spMkLst>
            <pc:docMk/>
            <pc:sldMk cId="3409189040" sldId="282"/>
            <ac:spMk id="7" creationId="{B5F0A201-5F31-85B5-37DB-D3D9D9745889}"/>
          </ac:spMkLst>
        </pc:spChg>
        <pc:picChg chg="del">
          <ac:chgData name="Nguyễn Văn Hiếu" userId="S::20000175.hieu@student.iuh.edu.vn::69ca08d7-b209-4596-9296-00aab1031268" providerId="AD" clId="Web-{70936E60-7AB0-168B-E7B0-FB5DE68FEC11}" dt="2024-05-25T18:12:03.688" v="3732"/>
          <ac:picMkLst>
            <pc:docMk/>
            <pc:sldMk cId="3409189040" sldId="282"/>
            <ac:picMk id="3" creationId="{7CA6F7C4-87BF-12E6-2F12-116E49805E7D}"/>
          </ac:picMkLst>
        </pc:picChg>
        <pc:picChg chg="add mod">
          <ac:chgData name="Nguyễn Văn Hiếu" userId="S::20000175.hieu@student.iuh.edu.vn::69ca08d7-b209-4596-9296-00aab1031268" providerId="AD" clId="Web-{70936E60-7AB0-168B-E7B0-FB5DE68FEC11}" dt="2024-05-25T18:13:51.973" v="3772" actId="14100"/>
          <ac:picMkLst>
            <pc:docMk/>
            <pc:sldMk cId="3409189040" sldId="282"/>
            <ac:picMk id="4" creationId="{30A73EAD-3FE8-9F0C-B59E-45F3490AA98A}"/>
          </ac:picMkLst>
        </pc:picChg>
      </pc:sldChg>
      <pc:sldChg chg="addSp delSp modSp add replId">
        <pc:chgData name="Nguyễn Văn Hiếu" userId="S::20000175.hieu@student.iuh.edu.vn::69ca08d7-b209-4596-9296-00aab1031268" providerId="AD" clId="Web-{70936E60-7AB0-168B-E7B0-FB5DE68FEC11}" dt="2024-05-25T18:45:15.330" v="3827" actId="1076"/>
        <pc:sldMkLst>
          <pc:docMk/>
          <pc:sldMk cId="3353720291" sldId="287"/>
        </pc:sldMkLst>
        <pc:spChg chg="mod">
          <ac:chgData name="Nguyễn Văn Hiếu" userId="S::20000175.hieu@student.iuh.edu.vn::69ca08d7-b209-4596-9296-00aab1031268" providerId="AD" clId="Web-{70936E60-7AB0-168B-E7B0-FB5DE68FEC11}" dt="2024-05-25T18:43:38.543" v="3821" actId="20577"/>
          <ac:spMkLst>
            <pc:docMk/>
            <pc:sldMk cId="3353720291" sldId="287"/>
            <ac:spMk id="18" creationId="{35DBA576-79B3-31F0-6CC5-878F75022F8F}"/>
          </ac:spMkLst>
        </pc:spChg>
        <pc:picChg chg="add del mod">
          <ac:chgData name="Nguyễn Văn Hiếu" userId="S::20000175.hieu@student.iuh.edu.vn::69ca08d7-b209-4596-9296-00aab1031268" providerId="AD" clId="Web-{70936E60-7AB0-168B-E7B0-FB5DE68FEC11}" dt="2024-05-25T18:43:26.574" v="3819"/>
          <ac:picMkLst>
            <pc:docMk/>
            <pc:sldMk cId="3353720291" sldId="287"/>
            <ac:picMk id="2" creationId="{5E5FE57D-D21A-4EC7-B9A2-B258ED61CACA}"/>
          </ac:picMkLst>
        </pc:picChg>
        <pc:picChg chg="add mod">
          <ac:chgData name="Nguyễn Văn Hiếu" userId="S::20000175.hieu@student.iuh.edu.vn::69ca08d7-b209-4596-9296-00aab1031268" providerId="AD" clId="Web-{70936E60-7AB0-168B-E7B0-FB5DE68FEC11}" dt="2024-05-25T18:45:15.330" v="3827" actId="1076"/>
          <ac:picMkLst>
            <pc:docMk/>
            <pc:sldMk cId="3353720291" sldId="287"/>
            <ac:picMk id="3" creationId="{68C7A268-43B0-5CA8-BEAC-69EE1FE3A6BF}"/>
          </ac:picMkLst>
        </pc:picChg>
        <pc:picChg chg="del">
          <ac:chgData name="Nguyễn Văn Hiếu" userId="S::20000175.hieu@student.iuh.edu.vn::69ca08d7-b209-4596-9296-00aab1031268" providerId="AD" clId="Web-{70936E60-7AB0-168B-E7B0-FB5DE68FEC11}" dt="2024-05-25T18:42:34.025" v="3779"/>
          <ac:picMkLst>
            <pc:docMk/>
            <pc:sldMk cId="3353720291" sldId="287"/>
            <ac:picMk id="5" creationId="{5B23139E-19AC-4867-4A83-9D7BA16393DC}"/>
          </ac:picMkLst>
        </pc:picChg>
      </pc:sldChg>
      <pc:sldChg chg="addSp delSp modSp add replId">
        <pc:chgData name="Nguyễn Văn Hiếu" userId="S::20000175.hieu@student.iuh.edu.vn::69ca08d7-b209-4596-9296-00aab1031268" providerId="AD" clId="Web-{70936E60-7AB0-168B-E7B0-FB5DE68FEC11}" dt="2024-05-25T18:46:26.036" v="3861" actId="1076"/>
        <pc:sldMkLst>
          <pc:docMk/>
          <pc:sldMk cId="2982312361" sldId="288"/>
        </pc:sldMkLst>
        <pc:spChg chg="mod">
          <ac:chgData name="Nguyễn Văn Hiếu" userId="S::20000175.hieu@student.iuh.edu.vn::69ca08d7-b209-4596-9296-00aab1031268" providerId="AD" clId="Web-{70936E60-7AB0-168B-E7B0-FB5DE68FEC11}" dt="2024-05-25T18:46:04.879" v="3856" actId="20577"/>
          <ac:spMkLst>
            <pc:docMk/>
            <pc:sldMk cId="2982312361" sldId="288"/>
            <ac:spMk id="18" creationId="{35DBA576-79B3-31F0-6CC5-878F75022F8F}"/>
          </ac:spMkLst>
        </pc:spChg>
        <pc:picChg chg="add mod">
          <ac:chgData name="Nguyễn Văn Hiếu" userId="S::20000175.hieu@student.iuh.edu.vn::69ca08d7-b209-4596-9296-00aab1031268" providerId="AD" clId="Web-{70936E60-7AB0-168B-E7B0-FB5DE68FEC11}" dt="2024-05-25T18:46:26.036" v="3861" actId="1076"/>
          <ac:picMkLst>
            <pc:docMk/>
            <pc:sldMk cId="2982312361" sldId="288"/>
            <ac:picMk id="2" creationId="{654AA0FD-085E-C7B0-B953-7B2BCB402CF4}"/>
          </ac:picMkLst>
        </pc:picChg>
        <pc:picChg chg="del">
          <ac:chgData name="Nguyễn Văn Hiếu" userId="S::20000175.hieu@student.iuh.edu.vn::69ca08d7-b209-4596-9296-00aab1031268" providerId="AD" clId="Web-{70936E60-7AB0-168B-E7B0-FB5DE68FEC11}" dt="2024-05-25T18:46:06.473" v="3857"/>
          <ac:picMkLst>
            <pc:docMk/>
            <pc:sldMk cId="2982312361" sldId="288"/>
            <ac:picMk id="3" creationId="{68C7A268-43B0-5CA8-BEAC-69EE1FE3A6BF}"/>
          </ac:picMkLst>
        </pc:picChg>
      </pc:sldChg>
      <pc:sldChg chg="addSp delSp modSp add replId">
        <pc:chgData name="Nguyễn Văn Hiếu" userId="S::20000175.hieu@student.iuh.edu.vn::69ca08d7-b209-4596-9296-00aab1031268" providerId="AD" clId="Web-{70936E60-7AB0-168B-E7B0-FB5DE68FEC11}" dt="2024-05-25T18:47:43.195" v="3873" actId="1076"/>
        <pc:sldMkLst>
          <pc:docMk/>
          <pc:sldMk cId="3303960974" sldId="289"/>
        </pc:sldMkLst>
        <pc:spChg chg="mod">
          <ac:chgData name="Nguyễn Văn Hiếu" userId="S::20000175.hieu@student.iuh.edu.vn::69ca08d7-b209-4596-9296-00aab1031268" providerId="AD" clId="Web-{70936E60-7AB0-168B-E7B0-FB5DE68FEC11}" dt="2024-05-25T18:47:28.741" v="3866" actId="20577"/>
          <ac:spMkLst>
            <pc:docMk/>
            <pc:sldMk cId="3303960974" sldId="289"/>
            <ac:spMk id="18" creationId="{35DBA576-79B3-31F0-6CC5-878F75022F8F}"/>
          </ac:spMkLst>
        </pc:spChg>
        <pc:picChg chg="del">
          <ac:chgData name="Nguyễn Văn Hiếu" userId="S::20000175.hieu@student.iuh.edu.vn::69ca08d7-b209-4596-9296-00aab1031268" providerId="AD" clId="Web-{70936E60-7AB0-168B-E7B0-FB5DE68FEC11}" dt="2024-05-25T18:47:30.366" v="3867"/>
          <ac:picMkLst>
            <pc:docMk/>
            <pc:sldMk cId="3303960974" sldId="289"/>
            <ac:picMk id="2" creationId="{654AA0FD-085E-C7B0-B953-7B2BCB402CF4}"/>
          </ac:picMkLst>
        </pc:picChg>
        <pc:picChg chg="add mod">
          <ac:chgData name="Nguyễn Văn Hiếu" userId="S::20000175.hieu@student.iuh.edu.vn::69ca08d7-b209-4596-9296-00aab1031268" providerId="AD" clId="Web-{70936E60-7AB0-168B-E7B0-FB5DE68FEC11}" dt="2024-05-25T18:47:43.195" v="3873" actId="1076"/>
          <ac:picMkLst>
            <pc:docMk/>
            <pc:sldMk cId="3303960974" sldId="289"/>
            <ac:picMk id="3" creationId="{CB97A2A2-29FE-300E-C89F-2ABADB7B4693}"/>
          </ac:picMkLst>
        </pc:picChg>
      </pc:sldChg>
    </pc:docChg>
  </pc:docChgLst>
  <pc:docChgLst>
    <pc:chgData name="Hà Anh Thảo" userId="6e867943-3768-4d01-85c9-c9e0705f180c" providerId="ADAL" clId="{778A8653-49D0-4450-9262-02553E98C185}"/>
    <pc:docChg chg="undo custSel addSld delSld modSld">
      <pc:chgData name="Hà Anh Thảo" userId="6e867943-3768-4d01-85c9-c9e0705f180c" providerId="ADAL" clId="{778A8653-49D0-4450-9262-02553E98C185}" dt="2024-05-25T19:27:50.839" v="2543" actId="20577"/>
      <pc:docMkLst>
        <pc:docMk/>
      </pc:docMkLst>
      <pc:sldChg chg="modSp mod">
        <pc:chgData name="Hà Anh Thảo" userId="6e867943-3768-4d01-85c9-c9e0705f180c" providerId="ADAL" clId="{778A8653-49D0-4450-9262-02553E98C185}" dt="2024-05-25T14:26:04.165" v="8" actId="1076"/>
        <pc:sldMkLst>
          <pc:docMk/>
          <pc:sldMk cId="2394490446" sldId="256"/>
        </pc:sldMkLst>
        <pc:spChg chg="mod">
          <ac:chgData name="Hà Anh Thảo" userId="6e867943-3768-4d01-85c9-c9e0705f180c" providerId="ADAL" clId="{778A8653-49D0-4450-9262-02553E98C185}" dt="2024-05-25T14:26:04.165" v="8" actId="1076"/>
          <ac:spMkLst>
            <pc:docMk/>
            <pc:sldMk cId="2394490446" sldId="256"/>
            <ac:spMk id="2" creationId="{B4D4BE32-AC54-E3B7-0140-EA41371F9AEE}"/>
          </ac:spMkLst>
        </pc:spChg>
        <pc:spChg chg="mod">
          <ac:chgData name="Hà Anh Thảo" userId="6e867943-3768-4d01-85c9-c9e0705f180c" providerId="ADAL" clId="{778A8653-49D0-4450-9262-02553E98C185}" dt="2024-05-25T14:18:03.983" v="5" actId="20577"/>
          <ac:spMkLst>
            <pc:docMk/>
            <pc:sldMk cId="2394490446" sldId="256"/>
            <ac:spMk id="3" creationId="{A80A0012-BD6F-BFE7-F90D-3868BCC54AE4}"/>
          </ac:spMkLst>
        </pc:spChg>
      </pc:sldChg>
      <pc:sldChg chg="addSp delSp modSp mod setBg">
        <pc:chgData name="Hà Anh Thảo" userId="6e867943-3768-4d01-85c9-c9e0705f180c" providerId="ADAL" clId="{778A8653-49D0-4450-9262-02553E98C185}" dt="2024-05-25T15:04:42.615" v="754" actId="403"/>
        <pc:sldMkLst>
          <pc:docMk/>
          <pc:sldMk cId="4113732326" sldId="257"/>
        </pc:sldMkLst>
        <pc:spChg chg="mod">
          <ac:chgData name="Hà Anh Thảo" userId="6e867943-3768-4d01-85c9-c9e0705f180c" providerId="ADAL" clId="{778A8653-49D0-4450-9262-02553E98C185}" dt="2024-05-25T14:32:56.280" v="375" actId="26606"/>
          <ac:spMkLst>
            <pc:docMk/>
            <pc:sldMk cId="4113732326" sldId="257"/>
            <ac:spMk id="2" creationId="{E86DAEEA-25CF-24EB-9A68-AC2797E753BF}"/>
          </ac:spMkLst>
        </pc:spChg>
        <pc:spChg chg="add del mod">
          <ac:chgData name="Hà Anh Thảo" userId="6e867943-3768-4d01-85c9-c9e0705f180c" providerId="ADAL" clId="{778A8653-49D0-4450-9262-02553E98C185}" dt="2024-05-25T14:32:56.280" v="375" actId="26606"/>
          <ac:spMkLst>
            <pc:docMk/>
            <pc:sldMk cId="4113732326" sldId="257"/>
            <ac:spMk id="3" creationId="{F7CE1526-1843-EE75-AF3A-80F3D366BC12}"/>
          </ac:spMkLst>
        </pc:spChg>
        <pc:spChg chg="add del">
          <ac:chgData name="Hà Anh Thảo" userId="6e867943-3768-4d01-85c9-c9e0705f180c" providerId="ADAL" clId="{778A8653-49D0-4450-9262-02553E98C185}" dt="2024-05-25T14:32:39.061" v="354" actId="26606"/>
          <ac:spMkLst>
            <pc:docMk/>
            <pc:sldMk cId="4113732326" sldId="257"/>
            <ac:spMk id="8" creationId="{C51A08AC-F796-409C-AD97-8B476289EC51}"/>
          </ac:spMkLst>
        </pc:spChg>
        <pc:spChg chg="add del">
          <ac:chgData name="Hà Anh Thảo" userId="6e867943-3768-4d01-85c9-c9e0705f180c" providerId="ADAL" clId="{778A8653-49D0-4450-9262-02553E98C185}" dt="2024-05-25T14:32:45.741" v="366" actId="26606"/>
          <ac:spMkLst>
            <pc:docMk/>
            <pc:sldMk cId="4113732326" sldId="257"/>
            <ac:spMk id="15" creationId="{593B4D24-F4A8-4141-A20A-E0575D199633}"/>
          </ac:spMkLst>
        </pc:spChg>
        <pc:spChg chg="add del">
          <ac:chgData name="Hà Anh Thảo" userId="6e867943-3768-4d01-85c9-c9e0705f180c" providerId="ADAL" clId="{778A8653-49D0-4450-9262-02553E98C185}" dt="2024-05-25T14:32:39.978" v="356" actId="26606"/>
          <ac:spMkLst>
            <pc:docMk/>
            <pc:sldMk cId="4113732326" sldId="257"/>
            <ac:spMk id="16" creationId="{593B4D24-F4A8-4141-A20A-E0575D199633}"/>
          </ac:spMkLst>
        </pc:spChg>
        <pc:spChg chg="add del">
          <ac:chgData name="Hà Anh Thảo" userId="6e867943-3768-4d01-85c9-c9e0705f180c" providerId="ADAL" clId="{778A8653-49D0-4450-9262-02553E98C185}" dt="2024-05-25T14:32:45.741" v="366" actId="26606"/>
          <ac:spMkLst>
            <pc:docMk/>
            <pc:sldMk cId="4113732326" sldId="257"/>
            <ac:spMk id="19" creationId="{F7CE1526-1843-EE75-AF3A-80F3D366BC12}"/>
          </ac:spMkLst>
        </pc:spChg>
        <pc:spChg chg="add del">
          <ac:chgData name="Hà Anh Thảo" userId="6e867943-3768-4d01-85c9-c9e0705f180c" providerId="ADAL" clId="{778A8653-49D0-4450-9262-02553E98C185}" dt="2024-05-25T14:32:47.223" v="368" actId="26606"/>
          <ac:spMkLst>
            <pc:docMk/>
            <pc:sldMk cId="4113732326" sldId="257"/>
            <ac:spMk id="21" creationId="{C51A08AC-F796-409C-AD97-8B476289EC51}"/>
          </ac:spMkLst>
        </pc:spChg>
        <pc:spChg chg="add del">
          <ac:chgData name="Hà Anh Thảo" userId="6e867943-3768-4d01-85c9-c9e0705f180c" providerId="ADAL" clId="{778A8653-49D0-4450-9262-02553E98C185}" dt="2024-05-25T14:32:42.087" v="358" actId="26606"/>
          <ac:spMkLst>
            <pc:docMk/>
            <pc:sldMk cId="4113732326" sldId="257"/>
            <ac:spMk id="23" creationId="{C51A08AC-F796-409C-AD97-8B476289EC51}"/>
          </ac:spMkLst>
        </pc:spChg>
        <pc:spChg chg="add del">
          <ac:chgData name="Hà Anh Thảo" userId="6e867943-3768-4d01-85c9-c9e0705f180c" providerId="ADAL" clId="{778A8653-49D0-4450-9262-02553E98C185}" dt="2024-05-25T14:32:47.223" v="368" actId="26606"/>
          <ac:spMkLst>
            <pc:docMk/>
            <pc:sldMk cId="4113732326" sldId="257"/>
            <ac:spMk id="29" creationId="{F7CE1526-1843-EE75-AF3A-80F3D366BC12}"/>
          </ac:spMkLst>
        </pc:spChg>
        <pc:spChg chg="add del">
          <ac:chgData name="Hà Anh Thảo" userId="6e867943-3768-4d01-85c9-c9e0705f180c" providerId="ADAL" clId="{778A8653-49D0-4450-9262-02553E98C185}" dt="2024-05-25T14:32:54.678" v="370" actId="26606"/>
          <ac:spMkLst>
            <pc:docMk/>
            <pc:sldMk cId="4113732326" sldId="257"/>
            <ac:spMk id="31" creationId="{AC14302F-E955-47D0-A56B-D1D1A6953B51}"/>
          </ac:spMkLst>
        </pc:spChg>
        <pc:spChg chg="add del">
          <ac:chgData name="Hà Anh Thảo" userId="6e867943-3768-4d01-85c9-c9e0705f180c" providerId="ADAL" clId="{778A8653-49D0-4450-9262-02553E98C185}" dt="2024-05-25T14:32:55.403" v="372" actId="26606"/>
          <ac:spMkLst>
            <pc:docMk/>
            <pc:sldMk cId="4113732326" sldId="257"/>
            <ac:spMk id="34" creationId="{C51A08AC-F796-409C-AD97-8B476289EC51}"/>
          </ac:spMkLst>
        </pc:spChg>
        <pc:spChg chg="add del">
          <ac:chgData name="Hà Anh Thảo" userId="6e867943-3768-4d01-85c9-c9e0705f180c" providerId="ADAL" clId="{778A8653-49D0-4450-9262-02553E98C185}" dt="2024-05-25T14:32:55.403" v="372" actId="26606"/>
          <ac:spMkLst>
            <pc:docMk/>
            <pc:sldMk cId="4113732326" sldId="257"/>
            <ac:spMk id="40" creationId="{F7CE1526-1843-EE75-AF3A-80F3D366BC12}"/>
          </ac:spMkLst>
        </pc:spChg>
        <pc:spChg chg="add del">
          <ac:chgData name="Hà Anh Thảo" userId="6e867943-3768-4d01-85c9-c9e0705f180c" providerId="ADAL" clId="{778A8653-49D0-4450-9262-02553E98C185}" dt="2024-05-25T14:32:56.275" v="374" actId="26606"/>
          <ac:spMkLst>
            <pc:docMk/>
            <pc:sldMk cId="4113732326" sldId="257"/>
            <ac:spMk id="42" creationId="{AC14302F-E955-47D0-A56B-D1D1A6953B51}"/>
          </ac:spMkLst>
        </pc:spChg>
        <pc:spChg chg="add">
          <ac:chgData name="Hà Anh Thảo" userId="6e867943-3768-4d01-85c9-c9e0705f180c" providerId="ADAL" clId="{778A8653-49D0-4450-9262-02553E98C185}" dt="2024-05-25T14:32:56.280" v="375" actId="26606"/>
          <ac:spMkLst>
            <pc:docMk/>
            <pc:sldMk cId="4113732326" sldId="257"/>
            <ac:spMk id="46" creationId="{C51A08AC-F796-409C-AD97-8B476289EC51}"/>
          </ac:spMkLst>
        </pc:spChg>
        <pc:spChg chg="add mod">
          <ac:chgData name="Hà Anh Thảo" userId="6e867943-3768-4d01-85c9-c9e0705f180c" providerId="ADAL" clId="{778A8653-49D0-4450-9262-02553E98C185}" dt="2024-05-25T15:04:42.615" v="754" actId="403"/>
          <ac:spMkLst>
            <pc:docMk/>
            <pc:sldMk cId="4113732326" sldId="257"/>
            <ac:spMk id="52" creationId="{F7CE1526-1843-EE75-AF3A-80F3D366BC12}"/>
          </ac:spMkLst>
        </pc:spChg>
        <pc:grpChg chg="add del">
          <ac:chgData name="Hà Anh Thảo" userId="6e867943-3768-4d01-85c9-c9e0705f180c" providerId="ADAL" clId="{778A8653-49D0-4450-9262-02553E98C185}" dt="2024-05-25T14:32:39.061" v="354" actId="26606"/>
          <ac:grpSpMkLst>
            <pc:docMk/>
            <pc:sldMk cId="4113732326" sldId="257"/>
            <ac:grpSpMk id="10" creationId="{1E1B312B-4E9A-405C-9CE8-10325438035E}"/>
          </ac:grpSpMkLst>
        </pc:grpChg>
        <pc:grpChg chg="add del">
          <ac:chgData name="Hà Anh Thảo" userId="6e867943-3768-4d01-85c9-c9e0705f180c" providerId="ADAL" clId="{778A8653-49D0-4450-9262-02553E98C185}" dt="2024-05-25T14:32:54.678" v="370" actId="26606"/>
          <ac:grpSpMkLst>
            <pc:docMk/>
            <pc:sldMk cId="4113732326" sldId="257"/>
            <ac:grpSpMk id="11" creationId="{DC310F6C-D8CB-4984-9F9B-BA18C171928E}"/>
          </ac:grpSpMkLst>
        </pc:grpChg>
        <pc:grpChg chg="add del">
          <ac:chgData name="Hà Anh Thảo" userId="6e867943-3768-4d01-85c9-c9e0705f180c" providerId="ADAL" clId="{778A8653-49D0-4450-9262-02553E98C185}" dt="2024-05-25T14:32:39.978" v="356" actId="26606"/>
          <ac:grpSpMkLst>
            <pc:docMk/>
            <pc:sldMk cId="4113732326" sldId="257"/>
            <ac:grpSpMk id="17" creationId="{6CCEEF8A-4A3A-4B35-AA57-D804767F5AD9}"/>
          </ac:grpSpMkLst>
        </pc:grpChg>
        <pc:grpChg chg="add del">
          <ac:chgData name="Hà Anh Thảo" userId="6e867943-3768-4d01-85c9-c9e0705f180c" providerId="ADAL" clId="{778A8653-49D0-4450-9262-02553E98C185}" dt="2024-05-25T14:32:45.741" v="366" actId="26606"/>
          <ac:grpSpMkLst>
            <pc:docMk/>
            <pc:sldMk cId="4113732326" sldId="257"/>
            <ac:grpSpMk id="18" creationId="{6CCEEF8A-4A3A-4B35-AA57-D804767F5AD9}"/>
          </ac:grpSpMkLst>
        </pc:grpChg>
        <pc:grpChg chg="add del">
          <ac:chgData name="Hà Anh Thảo" userId="6e867943-3768-4d01-85c9-c9e0705f180c" providerId="ADAL" clId="{778A8653-49D0-4450-9262-02553E98C185}" dt="2024-05-25T14:32:47.223" v="368" actId="26606"/>
          <ac:grpSpMkLst>
            <pc:docMk/>
            <pc:sldMk cId="4113732326" sldId="257"/>
            <ac:grpSpMk id="22" creationId="{1E1B312B-4E9A-405C-9CE8-10325438035E}"/>
          </ac:grpSpMkLst>
        </pc:grpChg>
        <pc:grpChg chg="add del">
          <ac:chgData name="Hà Anh Thảo" userId="6e867943-3768-4d01-85c9-c9e0705f180c" providerId="ADAL" clId="{778A8653-49D0-4450-9262-02553E98C185}" dt="2024-05-25T14:32:42.087" v="358" actId="26606"/>
          <ac:grpSpMkLst>
            <pc:docMk/>
            <pc:sldMk cId="4113732326" sldId="257"/>
            <ac:grpSpMk id="24" creationId="{1E1B312B-4E9A-405C-9CE8-10325438035E}"/>
          </ac:grpSpMkLst>
        </pc:grpChg>
        <pc:grpChg chg="add del">
          <ac:chgData name="Hà Anh Thảo" userId="6e867943-3768-4d01-85c9-c9e0705f180c" providerId="ADAL" clId="{778A8653-49D0-4450-9262-02553E98C185}" dt="2024-05-25T14:32:55.403" v="372" actId="26606"/>
          <ac:grpSpMkLst>
            <pc:docMk/>
            <pc:sldMk cId="4113732326" sldId="257"/>
            <ac:grpSpMk id="35" creationId="{1E1B312B-4E9A-405C-9CE8-10325438035E}"/>
          </ac:grpSpMkLst>
        </pc:grpChg>
        <pc:grpChg chg="add del">
          <ac:chgData name="Hà Anh Thảo" userId="6e867943-3768-4d01-85c9-c9e0705f180c" providerId="ADAL" clId="{778A8653-49D0-4450-9262-02553E98C185}" dt="2024-05-25T14:32:56.275" v="374" actId="26606"/>
          <ac:grpSpMkLst>
            <pc:docMk/>
            <pc:sldMk cId="4113732326" sldId="257"/>
            <ac:grpSpMk id="43" creationId="{DC310F6C-D8CB-4984-9F9B-BA18C171928E}"/>
          </ac:grpSpMkLst>
        </pc:grpChg>
        <pc:grpChg chg="add">
          <ac:chgData name="Hà Anh Thảo" userId="6e867943-3768-4d01-85c9-c9e0705f180c" providerId="ADAL" clId="{778A8653-49D0-4450-9262-02553E98C185}" dt="2024-05-25T14:32:56.280" v="375" actId="26606"/>
          <ac:grpSpMkLst>
            <pc:docMk/>
            <pc:sldMk cId="4113732326" sldId="257"/>
            <ac:grpSpMk id="47" creationId="{1E1B312B-4E9A-405C-9CE8-10325438035E}"/>
          </ac:grpSpMkLst>
        </pc:grpChg>
        <pc:graphicFrameChg chg="add del">
          <ac:chgData name="Hà Anh Thảo" userId="6e867943-3768-4d01-85c9-c9e0705f180c" providerId="ADAL" clId="{778A8653-49D0-4450-9262-02553E98C185}" dt="2024-05-25T14:32:42.929" v="360" actId="26606"/>
          <ac:graphicFrameMkLst>
            <pc:docMk/>
            <pc:sldMk cId="4113732326" sldId="257"/>
            <ac:graphicFrameMk id="5" creationId="{F8C25804-BA41-AF86-600B-82944CBAAB60}"/>
          </ac:graphicFrameMkLst>
        </pc:graphicFrameChg>
        <pc:graphicFrameChg chg="add del">
          <ac:chgData name="Hà Anh Thảo" userId="6e867943-3768-4d01-85c9-c9e0705f180c" providerId="ADAL" clId="{778A8653-49D0-4450-9262-02553E98C185}" dt="2024-05-25T14:32:43.866" v="362" actId="26606"/>
          <ac:graphicFrameMkLst>
            <pc:docMk/>
            <pc:sldMk cId="4113732326" sldId="257"/>
            <ac:graphicFrameMk id="7" creationId="{A2D3A2E6-4886-4955-C8DA-729DF3215735}"/>
          </ac:graphicFrameMkLst>
        </pc:graphicFrameChg>
        <pc:graphicFrameChg chg="add del">
          <ac:chgData name="Hà Anh Thảo" userId="6e867943-3768-4d01-85c9-c9e0705f180c" providerId="ADAL" clId="{778A8653-49D0-4450-9262-02553E98C185}" dt="2024-05-25T14:32:44.487" v="364" actId="26606"/>
          <ac:graphicFrameMkLst>
            <pc:docMk/>
            <pc:sldMk cId="4113732326" sldId="257"/>
            <ac:graphicFrameMk id="9" creationId="{762C1F6C-6DF2-FD25-C937-F6A70698CB29}"/>
          </ac:graphicFrameMkLst>
        </pc:graphicFrameChg>
        <pc:graphicFrameChg chg="add del">
          <ac:chgData name="Hà Anh Thảo" userId="6e867943-3768-4d01-85c9-c9e0705f180c" providerId="ADAL" clId="{778A8653-49D0-4450-9262-02553E98C185}" dt="2024-05-25T14:32:54.678" v="370" actId="26606"/>
          <ac:graphicFrameMkLst>
            <pc:docMk/>
            <pc:sldMk cId="4113732326" sldId="257"/>
            <ac:graphicFrameMk id="32" creationId="{CD175930-2966-DDEB-0894-699B78C51026}"/>
          </ac:graphicFrameMkLst>
        </pc:graphicFrameChg>
        <pc:graphicFrameChg chg="add del">
          <ac:chgData name="Hà Anh Thảo" userId="6e867943-3768-4d01-85c9-c9e0705f180c" providerId="ADAL" clId="{778A8653-49D0-4450-9262-02553E98C185}" dt="2024-05-25T14:32:56.275" v="374" actId="26606"/>
          <ac:graphicFrameMkLst>
            <pc:docMk/>
            <pc:sldMk cId="4113732326" sldId="257"/>
            <ac:graphicFrameMk id="44" creationId="{CD175930-2966-DDEB-0894-699B78C51026}"/>
          </ac:graphicFrameMkLst>
        </pc:graphicFrameChg>
      </pc:sldChg>
      <pc:sldChg chg="modSp new mod">
        <pc:chgData name="Hà Anh Thảo" userId="6e867943-3768-4d01-85c9-c9e0705f180c" providerId="ADAL" clId="{778A8653-49D0-4450-9262-02553E98C185}" dt="2024-05-25T14:44:35.389" v="746" actId="14100"/>
        <pc:sldMkLst>
          <pc:docMk/>
          <pc:sldMk cId="3809306978" sldId="258"/>
        </pc:sldMkLst>
        <pc:spChg chg="mod">
          <ac:chgData name="Hà Anh Thảo" userId="6e867943-3768-4d01-85c9-c9e0705f180c" providerId="ADAL" clId="{778A8653-49D0-4450-9262-02553E98C185}" dt="2024-05-25T14:35:29.904" v="441" actId="2711"/>
          <ac:spMkLst>
            <pc:docMk/>
            <pc:sldMk cId="3809306978" sldId="258"/>
            <ac:spMk id="2" creationId="{5B26954F-A8CA-CC00-2007-033D21AC9F16}"/>
          </ac:spMkLst>
        </pc:spChg>
        <pc:spChg chg="mod">
          <ac:chgData name="Hà Anh Thảo" userId="6e867943-3768-4d01-85c9-c9e0705f180c" providerId="ADAL" clId="{778A8653-49D0-4450-9262-02553E98C185}" dt="2024-05-25T14:44:35.389" v="746" actId="14100"/>
          <ac:spMkLst>
            <pc:docMk/>
            <pc:sldMk cId="3809306978" sldId="258"/>
            <ac:spMk id="3" creationId="{BDD52D84-241A-CEE6-9F04-F76CD13431EE}"/>
          </ac:spMkLst>
        </pc:spChg>
      </pc:sldChg>
      <pc:sldChg chg="addSp delSp modSp new mod setBg modShow">
        <pc:chgData name="Hà Anh Thảo" userId="6e867943-3768-4d01-85c9-c9e0705f180c" providerId="ADAL" clId="{778A8653-49D0-4450-9262-02553E98C185}" dt="2024-05-25T18:54:26.486" v="2452" actId="729"/>
        <pc:sldMkLst>
          <pc:docMk/>
          <pc:sldMk cId="3616749428" sldId="259"/>
        </pc:sldMkLst>
        <pc:spChg chg="mod">
          <ac:chgData name="Hà Anh Thảo" userId="6e867943-3768-4d01-85c9-c9e0705f180c" providerId="ADAL" clId="{778A8653-49D0-4450-9262-02553E98C185}" dt="2024-05-25T15:10:47.632" v="919" actId="1076"/>
          <ac:spMkLst>
            <pc:docMk/>
            <pc:sldMk cId="3616749428" sldId="259"/>
            <ac:spMk id="2" creationId="{9C7A269E-3765-7F27-65A6-FD91B14B0788}"/>
          </ac:spMkLst>
        </pc:spChg>
        <pc:spChg chg="mod">
          <ac:chgData name="Hà Anh Thảo" userId="6e867943-3768-4d01-85c9-c9e0705f180c" providerId="ADAL" clId="{778A8653-49D0-4450-9262-02553E98C185}" dt="2024-05-25T15:22:42.063" v="1671" actId="20577"/>
          <ac:spMkLst>
            <pc:docMk/>
            <pc:sldMk cId="3616749428" sldId="259"/>
            <ac:spMk id="3" creationId="{03503000-C865-1A09-467E-F9A392414B07}"/>
          </ac:spMkLst>
        </pc:spChg>
        <pc:spChg chg="add del">
          <ac:chgData name="Hà Anh Thảo" userId="6e867943-3768-4d01-85c9-c9e0705f180c" providerId="ADAL" clId="{778A8653-49D0-4450-9262-02553E98C185}" dt="2024-05-25T15:09:34.264" v="904" actId="26606"/>
          <ac:spMkLst>
            <pc:docMk/>
            <pc:sldMk cId="3616749428" sldId="259"/>
            <ac:spMk id="8" creationId="{C51A08AC-F796-409C-AD97-8B476289EC51}"/>
          </ac:spMkLst>
        </pc:spChg>
        <pc:spChg chg="add del">
          <ac:chgData name="Hà Anh Thảo" userId="6e867943-3768-4d01-85c9-c9e0705f180c" providerId="ADAL" clId="{778A8653-49D0-4450-9262-02553E98C185}" dt="2024-05-25T15:10:19.377" v="909" actId="26606"/>
          <ac:spMkLst>
            <pc:docMk/>
            <pc:sldMk cId="3616749428" sldId="259"/>
            <ac:spMk id="1031" creationId="{8181FC64-B306-4821-98E2-780662EFC486}"/>
          </ac:spMkLst>
        </pc:spChg>
        <pc:spChg chg="add del">
          <ac:chgData name="Hà Anh Thảo" userId="6e867943-3768-4d01-85c9-c9e0705f180c" providerId="ADAL" clId="{778A8653-49D0-4450-9262-02553E98C185}" dt="2024-05-25T15:10:19.377" v="909" actId="26606"/>
          <ac:spMkLst>
            <pc:docMk/>
            <pc:sldMk cId="3616749428" sldId="259"/>
            <ac:spMk id="1033" creationId="{5871FC61-DD4E-47D4-81FD-8A7E7D12B371}"/>
          </ac:spMkLst>
        </pc:spChg>
        <pc:spChg chg="add del">
          <ac:chgData name="Hà Anh Thảo" userId="6e867943-3768-4d01-85c9-c9e0705f180c" providerId="ADAL" clId="{778A8653-49D0-4450-9262-02553E98C185}" dt="2024-05-25T15:10:19.377" v="909" actId="26606"/>
          <ac:spMkLst>
            <pc:docMk/>
            <pc:sldMk cId="3616749428" sldId="259"/>
            <ac:spMk id="1035" creationId="{829A1E2C-5AC8-40FC-99E9-832069D39792}"/>
          </ac:spMkLst>
        </pc:spChg>
        <pc:spChg chg="add del">
          <ac:chgData name="Hà Anh Thảo" userId="6e867943-3768-4d01-85c9-c9e0705f180c" providerId="ADAL" clId="{778A8653-49D0-4450-9262-02553E98C185}" dt="2024-05-25T15:10:19.377" v="909" actId="26606"/>
          <ac:spMkLst>
            <pc:docMk/>
            <pc:sldMk cId="3616749428" sldId="259"/>
            <ac:spMk id="1037" creationId="{55C54A75-E44A-4147-B9D0-FF46CFD31612}"/>
          </ac:spMkLst>
        </pc:spChg>
        <pc:spChg chg="add del">
          <ac:chgData name="Hà Anh Thảo" userId="6e867943-3768-4d01-85c9-c9e0705f180c" providerId="ADAL" clId="{778A8653-49D0-4450-9262-02553E98C185}" dt="2024-05-25T15:10:19.377" v="909" actId="26606"/>
          <ac:spMkLst>
            <pc:docMk/>
            <pc:sldMk cId="3616749428" sldId="259"/>
            <ac:spMk id="1039" creationId="{8181FC64-B306-4821-98E2-780662EFC486}"/>
          </ac:spMkLst>
        </pc:spChg>
        <pc:spChg chg="add del">
          <ac:chgData name="Hà Anh Thảo" userId="6e867943-3768-4d01-85c9-c9e0705f180c" providerId="ADAL" clId="{778A8653-49D0-4450-9262-02553E98C185}" dt="2024-05-25T15:10:19.377" v="909" actId="26606"/>
          <ac:spMkLst>
            <pc:docMk/>
            <pc:sldMk cId="3616749428" sldId="259"/>
            <ac:spMk id="1040" creationId="{5871FC61-DD4E-47D4-81FD-8A7E7D12B371}"/>
          </ac:spMkLst>
        </pc:spChg>
        <pc:spChg chg="add del">
          <ac:chgData name="Hà Anh Thảo" userId="6e867943-3768-4d01-85c9-c9e0705f180c" providerId="ADAL" clId="{778A8653-49D0-4450-9262-02553E98C185}" dt="2024-05-25T15:10:19.377" v="909" actId="26606"/>
          <ac:spMkLst>
            <pc:docMk/>
            <pc:sldMk cId="3616749428" sldId="259"/>
            <ac:spMk id="1041" creationId="{829A1E2C-5AC8-40FC-99E9-832069D39792}"/>
          </ac:spMkLst>
        </pc:spChg>
        <pc:spChg chg="add del">
          <ac:chgData name="Hà Anh Thảo" userId="6e867943-3768-4d01-85c9-c9e0705f180c" providerId="ADAL" clId="{778A8653-49D0-4450-9262-02553E98C185}" dt="2024-05-25T15:09:48.098" v="907" actId="26606"/>
          <ac:spMkLst>
            <pc:docMk/>
            <pc:sldMk cId="3616749428" sldId="259"/>
            <ac:spMk id="1042" creationId="{3D5FBB81-B61B-416A-8F5D-A8DDF62530F1}"/>
          </ac:spMkLst>
        </pc:spChg>
        <pc:spChg chg="add del">
          <ac:chgData name="Hà Anh Thảo" userId="6e867943-3768-4d01-85c9-c9e0705f180c" providerId="ADAL" clId="{778A8653-49D0-4450-9262-02553E98C185}" dt="2024-05-25T15:10:19.377" v="909" actId="26606"/>
          <ac:spMkLst>
            <pc:docMk/>
            <pc:sldMk cId="3616749428" sldId="259"/>
            <ac:spMk id="1043" creationId="{55C54A75-E44A-4147-B9D0-FF46CFD31612}"/>
          </ac:spMkLst>
        </pc:spChg>
        <pc:spChg chg="add del">
          <ac:chgData name="Hà Anh Thảo" userId="6e867943-3768-4d01-85c9-c9e0705f180c" providerId="ADAL" clId="{778A8653-49D0-4450-9262-02553E98C185}" dt="2024-05-25T15:09:48.098" v="907" actId="26606"/>
          <ac:spMkLst>
            <pc:docMk/>
            <pc:sldMk cId="3616749428" sldId="259"/>
            <ac:spMk id="1044" creationId="{40C0D7D4-D83D-4C58-87D1-955F0A9173D7}"/>
          </ac:spMkLst>
        </pc:spChg>
        <pc:spChg chg="add del">
          <ac:chgData name="Hà Anh Thảo" userId="6e867943-3768-4d01-85c9-c9e0705f180c" providerId="ADAL" clId="{778A8653-49D0-4450-9262-02553E98C185}" dt="2024-05-25T15:09:48.098" v="907" actId="26606"/>
          <ac:spMkLst>
            <pc:docMk/>
            <pc:sldMk cId="3616749428" sldId="259"/>
            <ac:spMk id="1046" creationId="{0BA56A81-C9DD-4EBA-9E13-32FFB51CFD45}"/>
          </ac:spMkLst>
        </pc:spChg>
        <pc:spChg chg="add del">
          <ac:chgData name="Hà Anh Thảo" userId="6e867943-3768-4d01-85c9-c9e0705f180c" providerId="ADAL" clId="{778A8653-49D0-4450-9262-02553E98C185}" dt="2024-05-25T15:09:48.098" v="907" actId="26606"/>
          <ac:spMkLst>
            <pc:docMk/>
            <pc:sldMk cId="3616749428" sldId="259"/>
            <ac:spMk id="1048" creationId="{15F9A324-404E-4C5D-AFF0-C5D0D84182B0}"/>
          </ac:spMkLst>
        </pc:spChg>
        <pc:grpChg chg="add del">
          <ac:chgData name="Hà Anh Thảo" userId="6e867943-3768-4d01-85c9-c9e0705f180c" providerId="ADAL" clId="{778A8653-49D0-4450-9262-02553E98C185}" dt="2024-05-25T15:09:34.264" v="904" actId="26606"/>
          <ac:grpSpMkLst>
            <pc:docMk/>
            <pc:sldMk cId="3616749428" sldId="259"/>
            <ac:grpSpMk id="10" creationId="{1E1B312B-4E9A-405C-9CE8-10325438035E}"/>
          </ac:grpSpMkLst>
        </pc:grpChg>
        <pc:picChg chg="add del mod ord">
          <ac:chgData name="Hà Anh Thảo" userId="6e867943-3768-4d01-85c9-c9e0705f180c" providerId="ADAL" clId="{778A8653-49D0-4450-9262-02553E98C185}" dt="2024-05-25T15:10:22.451" v="910" actId="478"/>
          <ac:picMkLst>
            <pc:docMk/>
            <pc:sldMk cId="3616749428" sldId="259"/>
            <ac:picMk id="1026" creationId="{31920170-F32F-230E-3E8D-72A667A0C7DA}"/>
          </ac:picMkLst>
        </pc:picChg>
        <pc:picChg chg="add mod">
          <ac:chgData name="Hà Anh Thảo" userId="6e867943-3768-4d01-85c9-c9e0705f180c" providerId="ADAL" clId="{778A8653-49D0-4450-9262-02553E98C185}" dt="2024-05-25T15:11:02.674" v="921" actId="1076"/>
          <ac:picMkLst>
            <pc:docMk/>
            <pc:sldMk cId="3616749428" sldId="259"/>
            <ac:picMk id="1028" creationId="{6B81A2C9-FC8B-F008-A3D2-F7D3AA5F95DD}"/>
          </ac:picMkLst>
        </pc:picChg>
      </pc:sldChg>
      <pc:sldChg chg="modSp mod">
        <pc:chgData name="Hà Anh Thảo" userId="6e867943-3768-4d01-85c9-c9e0705f180c" providerId="ADAL" clId="{778A8653-49D0-4450-9262-02553E98C185}" dt="2024-05-25T19:01:44.237" v="2515" actId="20577"/>
        <pc:sldMkLst>
          <pc:docMk/>
          <pc:sldMk cId="2750842037" sldId="261"/>
        </pc:sldMkLst>
        <pc:spChg chg="mod">
          <ac:chgData name="Hà Anh Thảo" userId="6e867943-3768-4d01-85c9-c9e0705f180c" providerId="ADAL" clId="{778A8653-49D0-4450-9262-02553E98C185}" dt="2024-05-25T19:01:44.237" v="2515" actId="20577"/>
          <ac:spMkLst>
            <pc:docMk/>
            <pc:sldMk cId="2750842037" sldId="261"/>
            <ac:spMk id="7" creationId="{88D8AF61-7FEA-0D57-E080-41AF0C9C3DC5}"/>
          </ac:spMkLst>
        </pc:spChg>
      </pc:sldChg>
      <pc:sldChg chg="modSp mod">
        <pc:chgData name="Hà Anh Thảo" userId="6e867943-3768-4d01-85c9-c9e0705f180c" providerId="ADAL" clId="{778A8653-49D0-4450-9262-02553E98C185}" dt="2024-05-25T18:58:32.484" v="2479" actId="20577"/>
        <pc:sldMkLst>
          <pc:docMk/>
          <pc:sldMk cId="483227364" sldId="262"/>
        </pc:sldMkLst>
        <pc:spChg chg="mod">
          <ac:chgData name="Hà Anh Thảo" userId="6e867943-3768-4d01-85c9-c9e0705f180c" providerId="ADAL" clId="{778A8653-49D0-4450-9262-02553E98C185}" dt="2024-05-25T18:58:32.484" v="2479" actId="20577"/>
          <ac:spMkLst>
            <pc:docMk/>
            <pc:sldMk cId="483227364" sldId="262"/>
            <ac:spMk id="11" creationId="{656EBBF6-6F30-27F7-74EE-52F5F7F9809A}"/>
          </ac:spMkLst>
        </pc:spChg>
      </pc:sldChg>
      <pc:sldChg chg="addSp delSp modSp add mod setBg delDesignElem modShow">
        <pc:chgData name="Hà Anh Thảo" userId="6e867943-3768-4d01-85c9-c9e0705f180c" providerId="ADAL" clId="{778A8653-49D0-4450-9262-02553E98C185}" dt="2024-05-25T18:54:26.486" v="2452" actId="729"/>
        <pc:sldMkLst>
          <pc:docMk/>
          <pc:sldMk cId="2372398595" sldId="263"/>
        </pc:sldMkLst>
        <pc:spChg chg="del mod">
          <ac:chgData name="Hà Anh Thảo" userId="6e867943-3768-4d01-85c9-c9e0705f180c" providerId="ADAL" clId="{778A8653-49D0-4450-9262-02553E98C185}" dt="2024-05-25T15:24:54.322" v="1711" actId="478"/>
          <ac:spMkLst>
            <pc:docMk/>
            <pc:sldMk cId="2372398595" sldId="263"/>
            <ac:spMk id="2" creationId="{9C7A269E-3765-7F27-65A6-FD91B14B0788}"/>
          </ac:spMkLst>
        </pc:spChg>
        <pc:spChg chg="del mod">
          <ac:chgData name="Hà Anh Thảo" userId="6e867943-3768-4d01-85c9-c9e0705f180c" providerId="ADAL" clId="{778A8653-49D0-4450-9262-02553E98C185}" dt="2024-05-25T15:24:51.488" v="1709" actId="478"/>
          <ac:spMkLst>
            <pc:docMk/>
            <pc:sldMk cId="2372398595" sldId="263"/>
            <ac:spMk id="3" creationId="{03503000-C865-1A09-467E-F9A392414B07}"/>
          </ac:spMkLst>
        </pc:spChg>
        <pc:spChg chg="add del mod">
          <ac:chgData name="Hà Anh Thảo" userId="6e867943-3768-4d01-85c9-c9e0705f180c" providerId="ADAL" clId="{778A8653-49D0-4450-9262-02553E98C185}" dt="2024-05-25T15:24:56.930" v="1712" actId="478"/>
          <ac:spMkLst>
            <pc:docMk/>
            <pc:sldMk cId="2372398595" sldId="263"/>
            <ac:spMk id="5" creationId="{9FC1CA11-3D80-9EE0-11C9-566D0A8CBD11}"/>
          </ac:spMkLst>
        </pc:spChg>
        <pc:spChg chg="add del mod">
          <ac:chgData name="Hà Anh Thảo" userId="6e867943-3768-4d01-85c9-c9e0705f180c" providerId="ADAL" clId="{778A8653-49D0-4450-9262-02553E98C185}" dt="2024-05-25T15:24:58.497" v="1713" actId="478"/>
          <ac:spMkLst>
            <pc:docMk/>
            <pc:sldMk cId="2372398595" sldId="263"/>
            <ac:spMk id="7" creationId="{4F44670D-4ED1-8B15-F2DE-4D765E53D729}"/>
          </ac:spMkLst>
        </pc:spChg>
        <pc:spChg chg="add mod">
          <ac:chgData name="Hà Anh Thảo" userId="6e867943-3768-4d01-85c9-c9e0705f180c" providerId="ADAL" clId="{778A8653-49D0-4450-9262-02553E98C185}" dt="2024-05-25T15:25:06.002" v="1714"/>
          <ac:spMkLst>
            <pc:docMk/>
            <pc:sldMk cId="2372398595" sldId="263"/>
            <ac:spMk id="8" creationId="{E9308390-B7CB-DC43-28A3-7C75BA6D8277}"/>
          </ac:spMkLst>
        </pc:spChg>
        <pc:spChg chg="add mod">
          <ac:chgData name="Hà Anh Thảo" userId="6e867943-3768-4d01-85c9-c9e0705f180c" providerId="ADAL" clId="{778A8653-49D0-4450-9262-02553E98C185}" dt="2024-05-25T15:31:49.859" v="2451" actId="20577"/>
          <ac:spMkLst>
            <pc:docMk/>
            <pc:sldMk cId="2372398595" sldId="263"/>
            <ac:spMk id="9" creationId="{F70F53CF-4281-89CF-5E06-9516C5071CBF}"/>
          </ac:spMkLst>
        </pc:spChg>
        <pc:spChg chg="add">
          <ac:chgData name="Hà Anh Thảo" userId="6e867943-3768-4d01-85c9-c9e0705f180c" providerId="ADAL" clId="{778A8653-49D0-4450-9262-02553E98C185}" dt="2024-05-25T15:24:48.388" v="1706" actId="26606"/>
          <ac:spMkLst>
            <pc:docMk/>
            <pc:sldMk cId="2372398595" sldId="263"/>
            <ac:spMk id="1030" creationId="{8181FC64-B306-4821-98E2-780662EFC486}"/>
          </ac:spMkLst>
        </pc:spChg>
        <pc:spChg chg="del">
          <ac:chgData name="Hà Anh Thảo" userId="6e867943-3768-4d01-85c9-c9e0705f180c" providerId="ADAL" clId="{778A8653-49D0-4450-9262-02553E98C185}" dt="2024-05-25T15:24:22.475" v="1686"/>
          <ac:spMkLst>
            <pc:docMk/>
            <pc:sldMk cId="2372398595" sldId="263"/>
            <ac:spMk id="1031" creationId="{8181FC64-B306-4821-98E2-780662EFC486}"/>
          </ac:spMkLst>
        </pc:spChg>
        <pc:spChg chg="add">
          <ac:chgData name="Hà Anh Thảo" userId="6e867943-3768-4d01-85c9-c9e0705f180c" providerId="ADAL" clId="{778A8653-49D0-4450-9262-02553E98C185}" dt="2024-05-25T15:24:48.388" v="1706" actId="26606"/>
          <ac:spMkLst>
            <pc:docMk/>
            <pc:sldMk cId="2372398595" sldId="263"/>
            <ac:spMk id="1032" creationId="{5871FC61-DD4E-47D4-81FD-8A7E7D12B371}"/>
          </ac:spMkLst>
        </pc:spChg>
        <pc:spChg chg="del">
          <ac:chgData name="Hà Anh Thảo" userId="6e867943-3768-4d01-85c9-c9e0705f180c" providerId="ADAL" clId="{778A8653-49D0-4450-9262-02553E98C185}" dt="2024-05-25T15:24:22.475" v="1686"/>
          <ac:spMkLst>
            <pc:docMk/>
            <pc:sldMk cId="2372398595" sldId="263"/>
            <ac:spMk id="1033" creationId="{5871FC61-DD4E-47D4-81FD-8A7E7D12B371}"/>
          </ac:spMkLst>
        </pc:spChg>
        <pc:spChg chg="add">
          <ac:chgData name="Hà Anh Thảo" userId="6e867943-3768-4d01-85c9-c9e0705f180c" providerId="ADAL" clId="{778A8653-49D0-4450-9262-02553E98C185}" dt="2024-05-25T15:24:48.388" v="1706" actId="26606"/>
          <ac:spMkLst>
            <pc:docMk/>
            <pc:sldMk cId="2372398595" sldId="263"/>
            <ac:spMk id="1034" creationId="{829A1E2C-5AC8-40FC-99E9-832069D39792}"/>
          </ac:spMkLst>
        </pc:spChg>
        <pc:spChg chg="del">
          <ac:chgData name="Hà Anh Thảo" userId="6e867943-3768-4d01-85c9-c9e0705f180c" providerId="ADAL" clId="{778A8653-49D0-4450-9262-02553E98C185}" dt="2024-05-25T15:24:22.475" v="1686"/>
          <ac:spMkLst>
            <pc:docMk/>
            <pc:sldMk cId="2372398595" sldId="263"/>
            <ac:spMk id="1035" creationId="{829A1E2C-5AC8-40FC-99E9-832069D39792}"/>
          </ac:spMkLst>
        </pc:spChg>
        <pc:spChg chg="del">
          <ac:chgData name="Hà Anh Thảo" userId="6e867943-3768-4d01-85c9-c9e0705f180c" providerId="ADAL" clId="{778A8653-49D0-4450-9262-02553E98C185}" dt="2024-05-25T15:24:22.475" v="1686"/>
          <ac:spMkLst>
            <pc:docMk/>
            <pc:sldMk cId="2372398595" sldId="263"/>
            <ac:spMk id="1037" creationId="{55C54A75-E44A-4147-B9D0-FF46CFD31612}"/>
          </ac:spMkLst>
        </pc:spChg>
        <pc:spChg chg="add">
          <ac:chgData name="Hà Anh Thảo" userId="6e867943-3768-4d01-85c9-c9e0705f180c" providerId="ADAL" clId="{778A8653-49D0-4450-9262-02553E98C185}" dt="2024-05-25T15:24:48.388" v="1706" actId="26606"/>
          <ac:spMkLst>
            <pc:docMk/>
            <pc:sldMk cId="2372398595" sldId="263"/>
            <ac:spMk id="1039" creationId="{55C54A75-E44A-4147-B9D0-FF46CFD31612}"/>
          </ac:spMkLst>
        </pc:spChg>
        <pc:picChg chg="add del mod">
          <ac:chgData name="Hà Anh Thảo" userId="6e867943-3768-4d01-85c9-c9e0705f180c" providerId="ADAL" clId="{778A8653-49D0-4450-9262-02553E98C185}" dt="2024-05-25T15:25:57.020" v="1733" actId="478"/>
          <ac:picMkLst>
            <pc:docMk/>
            <pc:sldMk cId="2372398595" sldId="263"/>
            <ac:picMk id="10" creationId="{FDD36F3E-6FD4-6F7E-C9A7-E45E678BC9C7}"/>
          </ac:picMkLst>
        </pc:picChg>
        <pc:picChg chg="del mod">
          <ac:chgData name="Hà Anh Thảo" userId="6e867943-3768-4d01-85c9-c9e0705f180c" providerId="ADAL" clId="{778A8653-49D0-4450-9262-02553E98C185}" dt="2024-05-25T15:24:49.789" v="1707" actId="478"/>
          <ac:picMkLst>
            <pc:docMk/>
            <pc:sldMk cId="2372398595" sldId="263"/>
            <ac:picMk id="1028" creationId="{6B81A2C9-FC8B-F008-A3D2-F7D3AA5F95DD}"/>
          </ac:picMkLst>
        </pc:picChg>
        <pc:picChg chg="add mod">
          <ac:chgData name="Hà Anh Thảo" userId="6e867943-3768-4d01-85c9-c9e0705f180c" providerId="ADAL" clId="{778A8653-49D0-4450-9262-02553E98C185}" dt="2024-05-25T15:25:54.918" v="1732" actId="14100"/>
          <ac:picMkLst>
            <pc:docMk/>
            <pc:sldMk cId="2372398595" sldId="263"/>
            <ac:picMk id="2050" creationId="{AB93957A-8E37-9461-C342-9F86B0111986}"/>
          </ac:picMkLst>
        </pc:picChg>
      </pc:sldChg>
      <pc:sldChg chg="addSp delSp modSp add del mod setBg delDesignElem">
        <pc:chgData name="Hà Anh Thảo" userId="6e867943-3768-4d01-85c9-c9e0705f180c" providerId="ADAL" clId="{778A8653-49D0-4450-9262-02553E98C185}" dt="2024-05-25T15:24:20.946" v="1684" actId="47"/>
        <pc:sldMkLst>
          <pc:docMk/>
          <pc:sldMk cId="2929375400" sldId="263"/>
        </pc:sldMkLst>
        <pc:spChg chg="mod">
          <ac:chgData name="Hà Anh Thảo" userId="6e867943-3768-4d01-85c9-c9e0705f180c" providerId="ADAL" clId="{778A8653-49D0-4450-9262-02553E98C185}" dt="2024-05-25T15:24:03.570" v="1682" actId="26606"/>
          <ac:spMkLst>
            <pc:docMk/>
            <pc:sldMk cId="2929375400" sldId="263"/>
            <ac:spMk id="2" creationId="{9C7A269E-3765-7F27-65A6-FD91B14B0788}"/>
          </ac:spMkLst>
        </pc:spChg>
        <pc:spChg chg="mod">
          <ac:chgData name="Hà Anh Thảo" userId="6e867943-3768-4d01-85c9-c9e0705f180c" providerId="ADAL" clId="{778A8653-49D0-4450-9262-02553E98C185}" dt="2024-05-25T15:24:03.570" v="1682" actId="26606"/>
          <ac:spMkLst>
            <pc:docMk/>
            <pc:sldMk cId="2929375400" sldId="263"/>
            <ac:spMk id="3" creationId="{03503000-C865-1A09-467E-F9A392414B07}"/>
          </ac:spMkLst>
        </pc:spChg>
        <pc:spChg chg="add">
          <ac:chgData name="Hà Anh Thảo" userId="6e867943-3768-4d01-85c9-c9e0705f180c" providerId="ADAL" clId="{778A8653-49D0-4450-9262-02553E98C185}" dt="2024-05-25T15:24:03.570" v="1682" actId="26606"/>
          <ac:spMkLst>
            <pc:docMk/>
            <pc:sldMk cId="2929375400" sldId="263"/>
            <ac:spMk id="1030" creationId="{8181FC64-B306-4821-98E2-780662EFC486}"/>
          </ac:spMkLst>
        </pc:spChg>
        <pc:spChg chg="del">
          <ac:chgData name="Hà Anh Thảo" userId="6e867943-3768-4d01-85c9-c9e0705f180c" providerId="ADAL" clId="{778A8653-49D0-4450-9262-02553E98C185}" dt="2024-05-25T15:24:00.903" v="1681"/>
          <ac:spMkLst>
            <pc:docMk/>
            <pc:sldMk cId="2929375400" sldId="263"/>
            <ac:spMk id="1031" creationId="{8181FC64-B306-4821-98E2-780662EFC486}"/>
          </ac:spMkLst>
        </pc:spChg>
        <pc:spChg chg="add">
          <ac:chgData name="Hà Anh Thảo" userId="6e867943-3768-4d01-85c9-c9e0705f180c" providerId="ADAL" clId="{778A8653-49D0-4450-9262-02553E98C185}" dt="2024-05-25T15:24:03.570" v="1682" actId="26606"/>
          <ac:spMkLst>
            <pc:docMk/>
            <pc:sldMk cId="2929375400" sldId="263"/>
            <ac:spMk id="1032" creationId="{5871FC61-DD4E-47D4-81FD-8A7E7D12B371}"/>
          </ac:spMkLst>
        </pc:spChg>
        <pc:spChg chg="del">
          <ac:chgData name="Hà Anh Thảo" userId="6e867943-3768-4d01-85c9-c9e0705f180c" providerId="ADAL" clId="{778A8653-49D0-4450-9262-02553E98C185}" dt="2024-05-25T15:24:00.903" v="1681"/>
          <ac:spMkLst>
            <pc:docMk/>
            <pc:sldMk cId="2929375400" sldId="263"/>
            <ac:spMk id="1033" creationId="{5871FC61-DD4E-47D4-81FD-8A7E7D12B371}"/>
          </ac:spMkLst>
        </pc:spChg>
        <pc:spChg chg="add">
          <ac:chgData name="Hà Anh Thảo" userId="6e867943-3768-4d01-85c9-c9e0705f180c" providerId="ADAL" clId="{778A8653-49D0-4450-9262-02553E98C185}" dt="2024-05-25T15:24:03.570" v="1682" actId="26606"/>
          <ac:spMkLst>
            <pc:docMk/>
            <pc:sldMk cId="2929375400" sldId="263"/>
            <ac:spMk id="1034" creationId="{829A1E2C-5AC8-40FC-99E9-832069D39792}"/>
          </ac:spMkLst>
        </pc:spChg>
        <pc:spChg chg="del">
          <ac:chgData name="Hà Anh Thảo" userId="6e867943-3768-4d01-85c9-c9e0705f180c" providerId="ADAL" clId="{778A8653-49D0-4450-9262-02553E98C185}" dt="2024-05-25T15:24:00.903" v="1681"/>
          <ac:spMkLst>
            <pc:docMk/>
            <pc:sldMk cId="2929375400" sldId="263"/>
            <ac:spMk id="1035" creationId="{829A1E2C-5AC8-40FC-99E9-832069D39792}"/>
          </ac:spMkLst>
        </pc:spChg>
        <pc:spChg chg="del">
          <ac:chgData name="Hà Anh Thảo" userId="6e867943-3768-4d01-85c9-c9e0705f180c" providerId="ADAL" clId="{778A8653-49D0-4450-9262-02553E98C185}" dt="2024-05-25T15:24:00.903" v="1681"/>
          <ac:spMkLst>
            <pc:docMk/>
            <pc:sldMk cId="2929375400" sldId="263"/>
            <ac:spMk id="1037" creationId="{55C54A75-E44A-4147-B9D0-FF46CFD31612}"/>
          </ac:spMkLst>
        </pc:spChg>
        <pc:spChg chg="add">
          <ac:chgData name="Hà Anh Thảo" userId="6e867943-3768-4d01-85c9-c9e0705f180c" providerId="ADAL" clId="{778A8653-49D0-4450-9262-02553E98C185}" dt="2024-05-25T15:24:03.570" v="1682" actId="26606"/>
          <ac:spMkLst>
            <pc:docMk/>
            <pc:sldMk cId="2929375400" sldId="263"/>
            <ac:spMk id="1039" creationId="{55C54A75-E44A-4147-B9D0-FF46CFD31612}"/>
          </ac:spMkLst>
        </pc:spChg>
        <pc:picChg chg="mod">
          <ac:chgData name="Hà Anh Thảo" userId="6e867943-3768-4d01-85c9-c9e0705f180c" providerId="ADAL" clId="{778A8653-49D0-4450-9262-02553E98C185}" dt="2024-05-25T15:24:10.635" v="1683" actId="1076"/>
          <ac:picMkLst>
            <pc:docMk/>
            <pc:sldMk cId="2929375400" sldId="263"/>
            <ac:picMk id="1028" creationId="{6B81A2C9-FC8B-F008-A3D2-F7D3AA5F95DD}"/>
          </ac:picMkLst>
        </pc:picChg>
      </pc:sldChg>
      <pc:sldChg chg="new del">
        <pc:chgData name="Hà Anh Thảo" userId="6e867943-3768-4d01-85c9-c9e0705f180c" providerId="ADAL" clId="{778A8653-49D0-4450-9262-02553E98C185}" dt="2024-05-25T15:23:59.716" v="1679" actId="47"/>
        <pc:sldMkLst>
          <pc:docMk/>
          <pc:sldMk cId="2992697345" sldId="263"/>
        </pc:sldMkLst>
      </pc:sldChg>
      <pc:sldChg chg="delSp add del setBg delDesignElem">
        <pc:chgData name="Hà Anh Thảo" userId="6e867943-3768-4d01-85c9-c9e0705f180c" providerId="ADAL" clId="{778A8653-49D0-4450-9262-02553E98C185}" dt="2024-05-25T15:23:41.218" v="1677" actId="47"/>
        <pc:sldMkLst>
          <pc:docMk/>
          <pc:sldMk cId="4138063271" sldId="263"/>
        </pc:sldMkLst>
        <pc:spChg chg="del">
          <ac:chgData name="Hà Anh Thảo" userId="6e867943-3768-4d01-85c9-c9e0705f180c" providerId="ADAL" clId="{778A8653-49D0-4450-9262-02553E98C185}" dt="2024-05-25T15:22:49.437" v="1673"/>
          <ac:spMkLst>
            <pc:docMk/>
            <pc:sldMk cId="4138063271" sldId="263"/>
            <ac:spMk id="1031" creationId="{8181FC64-B306-4821-98E2-780662EFC486}"/>
          </ac:spMkLst>
        </pc:spChg>
        <pc:spChg chg="del">
          <ac:chgData name="Hà Anh Thảo" userId="6e867943-3768-4d01-85c9-c9e0705f180c" providerId="ADAL" clId="{778A8653-49D0-4450-9262-02553E98C185}" dt="2024-05-25T15:22:49.437" v="1673"/>
          <ac:spMkLst>
            <pc:docMk/>
            <pc:sldMk cId="4138063271" sldId="263"/>
            <ac:spMk id="1033" creationId="{5871FC61-DD4E-47D4-81FD-8A7E7D12B371}"/>
          </ac:spMkLst>
        </pc:spChg>
        <pc:spChg chg="del">
          <ac:chgData name="Hà Anh Thảo" userId="6e867943-3768-4d01-85c9-c9e0705f180c" providerId="ADAL" clId="{778A8653-49D0-4450-9262-02553E98C185}" dt="2024-05-25T15:22:49.437" v="1673"/>
          <ac:spMkLst>
            <pc:docMk/>
            <pc:sldMk cId="4138063271" sldId="263"/>
            <ac:spMk id="1035" creationId="{829A1E2C-5AC8-40FC-99E9-832069D39792}"/>
          </ac:spMkLst>
        </pc:spChg>
        <pc:spChg chg="del">
          <ac:chgData name="Hà Anh Thảo" userId="6e867943-3768-4d01-85c9-c9e0705f180c" providerId="ADAL" clId="{778A8653-49D0-4450-9262-02553E98C185}" dt="2024-05-25T15:22:49.437" v="1673"/>
          <ac:spMkLst>
            <pc:docMk/>
            <pc:sldMk cId="4138063271" sldId="263"/>
            <ac:spMk id="1037" creationId="{55C54A75-E44A-4147-B9D0-FF46CFD31612}"/>
          </ac:spMkLst>
        </pc:spChg>
      </pc:sldChg>
      <pc:sldChg chg="delSp add del setBg delDesignElem">
        <pc:chgData name="Hà Anh Thảo" userId="6e867943-3768-4d01-85c9-c9e0705f180c" providerId="ADAL" clId="{778A8653-49D0-4450-9262-02553E98C185}" dt="2024-05-25T15:23:30.489" v="1676" actId="47"/>
        <pc:sldMkLst>
          <pc:docMk/>
          <pc:sldMk cId="2320041652" sldId="264"/>
        </pc:sldMkLst>
        <pc:spChg chg="del">
          <ac:chgData name="Hà Anh Thảo" userId="6e867943-3768-4d01-85c9-c9e0705f180c" providerId="ADAL" clId="{778A8653-49D0-4450-9262-02553E98C185}" dt="2024-05-25T15:23:14.499" v="1675"/>
          <ac:spMkLst>
            <pc:docMk/>
            <pc:sldMk cId="2320041652" sldId="264"/>
            <ac:spMk id="1031" creationId="{8181FC64-B306-4821-98E2-780662EFC486}"/>
          </ac:spMkLst>
        </pc:spChg>
        <pc:spChg chg="del">
          <ac:chgData name="Hà Anh Thảo" userId="6e867943-3768-4d01-85c9-c9e0705f180c" providerId="ADAL" clId="{778A8653-49D0-4450-9262-02553E98C185}" dt="2024-05-25T15:23:14.499" v="1675"/>
          <ac:spMkLst>
            <pc:docMk/>
            <pc:sldMk cId="2320041652" sldId="264"/>
            <ac:spMk id="1033" creationId="{5871FC61-DD4E-47D4-81FD-8A7E7D12B371}"/>
          </ac:spMkLst>
        </pc:spChg>
        <pc:spChg chg="del">
          <ac:chgData name="Hà Anh Thảo" userId="6e867943-3768-4d01-85c9-c9e0705f180c" providerId="ADAL" clId="{778A8653-49D0-4450-9262-02553E98C185}" dt="2024-05-25T15:23:14.499" v="1675"/>
          <ac:spMkLst>
            <pc:docMk/>
            <pc:sldMk cId="2320041652" sldId="264"/>
            <ac:spMk id="1035" creationId="{829A1E2C-5AC8-40FC-99E9-832069D39792}"/>
          </ac:spMkLst>
        </pc:spChg>
        <pc:spChg chg="del">
          <ac:chgData name="Hà Anh Thảo" userId="6e867943-3768-4d01-85c9-c9e0705f180c" providerId="ADAL" clId="{778A8653-49D0-4450-9262-02553E98C185}" dt="2024-05-25T15:23:14.499" v="1675"/>
          <ac:spMkLst>
            <pc:docMk/>
            <pc:sldMk cId="2320041652" sldId="264"/>
            <ac:spMk id="1037" creationId="{55C54A75-E44A-4147-B9D0-FF46CFD31612}"/>
          </ac:spMkLst>
        </pc:spChg>
      </pc:sldChg>
      <pc:sldChg chg="modSp mod">
        <pc:chgData name="Hà Anh Thảo" userId="6e867943-3768-4d01-85c9-c9e0705f180c" providerId="ADAL" clId="{778A8653-49D0-4450-9262-02553E98C185}" dt="2024-05-25T19:22:48.829" v="2533" actId="20577"/>
        <pc:sldMkLst>
          <pc:docMk/>
          <pc:sldMk cId="236804807" sldId="265"/>
        </pc:sldMkLst>
        <pc:spChg chg="mod">
          <ac:chgData name="Hà Anh Thảo" userId="6e867943-3768-4d01-85c9-c9e0705f180c" providerId="ADAL" clId="{778A8653-49D0-4450-9262-02553E98C185}" dt="2024-05-25T19:22:48.829" v="2533" actId="20577"/>
          <ac:spMkLst>
            <pc:docMk/>
            <pc:sldMk cId="236804807" sldId="265"/>
            <ac:spMk id="7" creationId="{B86F2A4D-0833-097A-04DB-8917839F04A6}"/>
          </ac:spMkLst>
        </pc:spChg>
      </pc:sldChg>
      <pc:sldChg chg="modSp mod">
        <pc:chgData name="Hà Anh Thảo" userId="6e867943-3768-4d01-85c9-c9e0705f180c" providerId="ADAL" clId="{778A8653-49D0-4450-9262-02553E98C185}" dt="2024-05-25T19:24:45.424" v="2536" actId="20577"/>
        <pc:sldMkLst>
          <pc:docMk/>
          <pc:sldMk cId="1160332273" sldId="274"/>
        </pc:sldMkLst>
        <pc:spChg chg="mod">
          <ac:chgData name="Hà Anh Thảo" userId="6e867943-3768-4d01-85c9-c9e0705f180c" providerId="ADAL" clId="{778A8653-49D0-4450-9262-02553E98C185}" dt="2024-05-25T19:24:45.424" v="2536" actId="20577"/>
          <ac:spMkLst>
            <pc:docMk/>
            <pc:sldMk cId="1160332273" sldId="274"/>
            <ac:spMk id="8" creationId="{E9308390-B7CB-DC43-28A3-7C75BA6D8277}"/>
          </ac:spMkLst>
        </pc:spChg>
      </pc:sldChg>
      <pc:sldChg chg="modSp mod">
        <pc:chgData name="Hà Anh Thảo" userId="6e867943-3768-4d01-85c9-c9e0705f180c" providerId="ADAL" clId="{778A8653-49D0-4450-9262-02553E98C185}" dt="2024-05-25T19:25:35.971" v="2540" actId="20577"/>
        <pc:sldMkLst>
          <pc:docMk/>
          <pc:sldMk cId="311043563" sldId="275"/>
        </pc:sldMkLst>
        <pc:spChg chg="mod">
          <ac:chgData name="Hà Anh Thảo" userId="6e867943-3768-4d01-85c9-c9e0705f180c" providerId="ADAL" clId="{778A8653-49D0-4450-9262-02553E98C185}" dt="2024-05-25T19:25:35.971" v="2540" actId="20577"/>
          <ac:spMkLst>
            <pc:docMk/>
            <pc:sldMk cId="311043563" sldId="275"/>
            <ac:spMk id="4" creationId="{A1C585F5-DF2A-6924-9552-60227AE7DBA5}"/>
          </ac:spMkLst>
        </pc:spChg>
      </pc:sldChg>
      <pc:sldChg chg="modSp mod">
        <pc:chgData name="Hà Anh Thảo" userId="6e867943-3768-4d01-85c9-c9e0705f180c" providerId="ADAL" clId="{778A8653-49D0-4450-9262-02553E98C185}" dt="2024-05-25T19:26:07.606" v="2541" actId="20577"/>
        <pc:sldMkLst>
          <pc:docMk/>
          <pc:sldMk cId="3069610238" sldId="279"/>
        </pc:sldMkLst>
        <pc:spChg chg="mod">
          <ac:chgData name="Hà Anh Thảo" userId="6e867943-3768-4d01-85c9-c9e0705f180c" providerId="ADAL" clId="{778A8653-49D0-4450-9262-02553E98C185}" dt="2024-05-25T19:26:07.606" v="2541" actId="20577"/>
          <ac:spMkLst>
            <pc:docMk/>
            <pc:sldMk cId="3069610238" sldId="279"/>
            <ac:spMk id="4" creationId="{A1C585F5-DF2A-6924-9552-60227AE7DBA5}"/>
          </ac:spMkLst>
        </pc:spChg>
      </pc:sldChg>
      <pc:sldChg chg="modSp mod">
        <pc:chgData name="Hà Anh Thảo" userId="6e867943-3768-4d01-85c9-c9e0705f180c" providerId="ADAL" clId="{778A8653-49D0-4450-9262-02553E98C185}" dt="2024-05-25T19:27:50.839" v="2543" actId="20577"/>
        <pc:sldMkLst>
          <pc:docMk/>
          <pc:sldMk cId="900586305" sldId="285"/>
        </pc:sldMkLst>
        <pc:spChg chg="mod">
          <ac:chgData name="Hà Anh Thảo" userId="6e867943-3768-4d01-85c9-c9e0705f180c" providerId="ADAL" clId="{778A8653-49D0-4450-9262-02553E98C185}" dt="2024-05-25T19:27:50.839" v="2543" actId="20577"/>
          <ac:spMkLst>
            <pc:docMk/>
            <pc:sldMk cId="900586305" sldId="285"/>
            <ac:spMk id="4" creationId="{A1C585F5-DF2A-6924-9552-60227AE7DBA5}"/>
          </ac:spMkLst>
        </pc:spChg>
      </pc:sldChg>
    </pc:docChg>
  </pc:docChgLst>
  <pc:docChgLst>
    <pc:chgData name="Nguyễn Văn Vũ" userId="S::20002865.vu@student.iuh.edu.vn::73dcf4a6-da9d-438a-9a06-792761203a20" providerId="AD" clId="Web-{7CB756F0-3FA1-BB90-EB13-2E0090EB0571}"/>
    <pc:docChg chg="addSld delSld modSld">
      <pc:chgData name="Nguyễn Văn Vũ" userId="S::20002865.vu@student.iuh.edu.vn::73dcf4a6-da9d-438a-9a06-792761203a20" providerId="AD" clId="Web-{7CB756F0-3FA1-BB90-EB13-2E0090EB0571}" dt="2024-05-25T18:51:25.501" v="1060"/>
      <pc:docMkLst>
        <pc:docMk/>
      </pc:docMkLst>
      <pc:sldChg chg="modSp">
        <pc:chgData name="Nguyễn Văn Vũ" userId="S::20002865.vu@student.iuh.edu.vn::73dcf4a6-da9d-438a-9a06-792761203a20" providerId="AD" clId="Web-{7CB756F0-3FA1-BB90-EB13-2E0090EB0571}" dt="2024-05-25T18:45:17.807" v="1015" actId="1076"/>
        <pc:sldMkLst>
          <pc:docMk/>
          <pc:sldMk cId="2394490446" sldId="256"/>
        </pc:sldMkLst>
        <pc:spChg chg="mod">
          <ac:chgData name="Nguyễn Văn Vũ" userId="S::20002865.vu@student.iuh.edu.vn::73dcf4a6-da9d-438a-9a06-792761203a20" providerId="AD" clId="Web-{7CB756F0-3FA1-BB90-EB13-2E0090EB0571}" dt="2024-05-25T18:45:17.807" v="1015" actId="1076"/>
          <ac:spMkLst>
            <pc:docMk/>
            <pc:sldMk cId="2394490446" sldId="256"/>
            <ac:spMk id="2" creationId="{B4D4BE32-AC54-E3B7-0140-EA41371F9AEE}"/>
          </ac:spMkLst>
        </pc:spChg>
      </pc:sldChg>
      <pc:sldChg chg="modSp">
        <pc:chgData name="Nguyễn Văn Vũ" userId="S::20002865.vu@student.iuh.edu.vn::73dcf4a6-da9d-438a-9a06-792761203a20" providerId="AD" clId="Web-{7CB756F0-3FA1-BB90-EB13-2E0090EB0571}" dt="2024-05-25T18:47:37.216" v="1019" actId="20577"/>
        <pc:sldMkLst>
          <pc:docMk/>
          <pc:sldMk cId="4113732326" sldId="257"/>
        </pc:sldMkLst>
        <pc:spChg chg="mod">
          <ac:chgData name="Nguyễn Văn Vũ" userId="S::20002865.vu@student.iuh.edu.vn::73dcf4a6-da9d-438a-9a06-792761203a20" providerId="AD" clId="Web-{7CB756F0-3FA1-BB90-EB13-2E0090EB0571}" dt="2024-05-25T18:47:37.216" v="1019" actId="20577"/>
          <ac:spMkLst>
            <pc:docMk/>
            <pc:sldMk cId="4113732326" sldId="257"/>
            <ac:spMk id="52" creationId="{F7CE1526-1843-EE75-AF3A-80F3D366BC12}"/>
          </ac:spMkLst>
        </pc:spChg>
      </pc:sldChg>
      <pc:sldChg chg="addSp delSp modSp add replId">
        <pc:chgData name="Nguyễn Văn Vũ" userId="S::20002865.vu@student.iuh.edu.vn::73dcf4a6-da9d-438a-9a06-792761203a20" providerId="AD" clId="Web-{7CB756F0-3FA1-BB90-EB13-2E0090EB0571}" dt="2024-05-25T18:22:35.023" v="654" actId="20577"/>
        <pc:sldMkLst>
          <pc:docMk/>
          <pc:sldMk cId="1160332273" sldId="274"/>
        </pc:sldMkLst>
        <pc:spChg chg="add mod">
          <ac:chgData name="Nguyễn Văn Vũ" userId="S::20002865.vu@student.iuh.edu.vn::73dcf4a6-da9d-438a-9a06-792761203a20" providerId="AD" clId="Web-{7CB756F0-3FA1-BB90-EB13-2E0090EB0571}" dt="2024-05-25T17:58:28.481" v="251" actId="1076"/>
          <ac:spMkLst>
            <pc:docMk/>
            <pc:sldMk cId="1160332273" sldId="274"/>
            <ac:spMk id="4" creationId="{A1C585F5-DF2A-6924-9552-60227AE7DBA5}"/>
          </ac:spMkLst>
        </pc:spChg>
        <pc:spChg chg="mod ord">
          <ac:chgData name="Nguyễn Văn Vũ" userId="S::20002865.vu@student.iuh.edu.vn::73dcf4a6-da9d-438a-9a06-792761203a20" providerId="AD" clId="Web-{7CB756F0-3FA1-BB90-EB13-2E0090EB0571}" dt="2024-05-25T18:22:35.023" v="654" actId="20577"/>
          <ac:spMkLst>
            <pc:docMk/>
            <pc:sldMk cId="1160332273" sldId="274"/>
            <ac:spMk id="8" creationId="{E9308390-B7CB-DC43-28A3-7C75BA6D8277}"/>
          </ac:spMkLst>
        </pc:spChg>
        <pc:spChg chg="del mod">
          <ac:chgData name="Nguyễn Văn Vũ" userId="S::20002865.vu@student.iuh.edu.vn::73dcf4a6-da9d-438a-9a06-792761203a20" providerId="AD" clId="Web-{7CB756F0-3FA1-BB90-EB13-2E0090EB0571}" dt="2024-05-25T17:40:21.574" v="51"/>
          <ac:spMkLst>
            <pc:docMk/>
            <pc:sldMk cId="1160332273" sldId="274"/>
            <ac:spMk id="9" creationId="{F70F53CF-4281-89CF-5E06-9516C5071CBF}"/>
          </ac:spMkLst>
        </pc:spChg>
        <pc:spChg chg="add del">
          <ac:chgData name="Nguyễn Văn Vũ" userId="S::20002865.vu@student.iuh.edu.vn::73dcf4a6-da9d-438a-9a06-792761203a20" providerId="AD" clId="Web-{7CB756F0-3FA1-BB90-EB13-2E0090EB0571}" dt="2024-05-25T17:45:15.412" v="67"/>
          <ac:spMkLst>
            <pc:docMk/>
            <pc:sldMk cId="1160332273" sldId="274"/>
            <ac:spMk id="1030" creationId="{8181FC64-B306-4821-98E2-780662EFC486}"/>
          </ac:spMkLst>
        </pc:spChg>
        <pc:spChg chg="add del">
          <ac:chgData name="Nguyễn Văn Vũ" userId="S::20002865.vu@student.iuh.edu.vn::73dcf4a6-da9d-438a-9a06-792761203a20" providerId="AD" clId="Web-{7CB756F0-3FA1-BB90-EB13-2E0090EB0571}" dt="2024-05-25T17:45:15.412" v="67"/>
          <ac:spMkLst>
            <pc:docMk/>
            <pc:sldMk cId="1160332273" sldId="274"/>
            <ac:spMk id="1032" creationId="{5871FC61-DD4E-47D4-81FD-8A7E7D12B371}"/>
          </ac:spMkLst>
        </pc:spChg>
        <pc:spChg chg="add del">
          <ac:chgData name="Nguyễn Văn Vũ" userId="S::20002865.vu@student.iuh.edu.vn::73dcf4a6-da9d-438a-9a06-792761203a20" providerId="AD" clId="Web-{7CB756F0-3FA1-BB90-EB13-2E0090EB0571}" dt="2024-05-25T17:45:15.412" v="67"/>
          <ac:spMkLst>
            <pc:docMk/>
            <pc:sldMk cId="1160332273" sldId="274"/>
            <ac:spMk id="1034" creationId="{829A1E2C-5AC8-40FC-99E9-832069D39792}"/>
          </ac:spMkLst>
        </pc:spChg>
        <pc:spChg chg="add del">
          <ac:chgData name="Nguyễn Văn Vũ" userId="S::20002865.vu@student.iuh.edu.vn::73dcf4a6-da9d-438a-9a06-792761203a20" providerId="AD" clId="Web-{7CB756F0-3FA1-BB90-EB13-2E0090EB0571}" dt="2024-05-25T17:45:15.412" v="67"/>
          <ac:spMkLst>
            <pc:docMk/>
            <pc:sldMk cId="1160332273" sldId="274"/>
            <ac:spMk id="1039" creationId="{55C54A75-E44A-4147-B9D0-FF46CFD31612}"/>
          </ac:spMkLst>
        </pc:spChg>
        <pc:spChg chg="add del">
          <ac:chgData name="Nguyễn Văn Vũ" userId="S::20002865.vu@student.iuh.edu.vn::73dcf4a6-da9d-438a-9a06-792761203a20" providerId="AD" clId="Web-{7CB756F0-3FA1-BB90-EB13-2E0090EB0571}" dt="2024-05-25T17:56:37.914" v="224"/>
          <ac:spMkLst>
            <pc:docMk/>
            <pc:sldMk cId="1160332273" sldId="274"/>
            <ac:spMk id="1041" creationId="{9B0F7D69-D93C-4C38-A23D-76E000D691CD}"/>
          </ac:spMkLst>
        </pc:spChg>
        <pc:spChg chg="add del">
          <ac:chgData name="Nguyễn Văn Vũ" userId="S::20002865.vu@student.iuh.edu.vn::73dcf4a6-da9d-438a-9a06-792761203a20" providerId="AD" clId="Web-{7CB756F0-3FA1-BB90-EB13-2E0090EB0571}" dt="2024-05-25T17:56:37.914" v="224"/>
          <ac:spMkLst>
            <pc:docMk/>
            <pc:sldMk cId="1160332273" sldId="274"/>
            <ac:spMk id="1042" creationId="{8CD419D4-EA9D-42D9-BF62-B07F0B7B672B}"/>
          </ac:spMkLst>
        </pc:spChg>
        <pc:spChg chg="add del">
          <ac:chgData name="Nguyễn Văn Vũ" userId="S::20002865.vu@student.iuh.edu.vn::73dcf4a6-da9d-438a-9a06-792761203a20" providerId="AD" clId="Web-{7CB756F0-3FA1-BB90-EB13-2E0090EB0571}" dt="2024-05-25T17:56:37.914" v="224"/>
          <ac:spMkLst>
            <pc:docMk/>
            <pc:sldMk cId="1160332273" sldId="274"/>
            <ac:spMk id="1043" creationId="{1C6FEC9B-9608-4181-A9E5-A1B80E72021C}"/>
          </ac:spMkLst>
        </pc:spChg>
        <pc:spChg chg="add del">
          <ac:chgData name="Nguyễn Văn Vũ" userId="S::20002865.vu@student.iuh.edu.vn::73dcf4a6-da9d-438a-9a06-792761203a20" providerId="AD" clId="Web-{7CB756F0-3FA1-BB90-EB13-2E0090EB0571}" dt="2024-05-25T17:44:22.489" v="55"/>
          <ac:spMkLst>
            <pc:docMk/>
            <pc:sldMk cId="1160332273" sldId="274"/>
            <ac:spMk id="1044" creationId="{9B0F7D69-D93C-4C38-A23D-76E000D691CD}"/>
          </ac:spMkLst>
        </pc:spChg>
        <pc:spChg chg="add del">
          <ac:chgData name="Nguyễn Văn Vũ" userId="S::20002865.vu@student.iuh.edu.vn::73dcf4a6-da9d-438a-9a06-792761203a20" providerId="AD" clId="Web-{7CB756F0-3FA1-BB90-EB13-2E0090EB0571}" dt="2024-05-25T17:56:37.914" v="224"/>
          <ac:spMkLst>
            <pc:docMk/>
            <pc:sldMk cId="1160332273" sldId="274"/>
            <ac:spMk id="1045" creationId="{AB1564ED-F26F-451D-97D6-A6EC3E83FD55}"/>
          </ac:spMkLst>
        </pc:spChg>
        <pc:spChg chg="add del">
          <ac:chgData name="Nguyễn Văn Vũ" userId="S::20002865.vu@student.iuh.edu.vn::73dcf4a6-da9d-438a-9a06-792761203a20" providerId="AD" clId="Web-{7CB756F0-3FA1-BB90-EB13-2E0090EB0571}" dt="2024-05-25T17:44:22.489" v="55"/>
          <ac:spMkLst>
            <pc:docMk/>
            <pc:sldMk cId="1160332273" sldId="274"/>
            <ac:spMk id="1046" creationId="{8CD419D4-EA9D-42D9-BF62-B07F0B7B672B}"/>
          </ac:spMkLst>
        </pc:spChg>
        <pc:spChg chg="add del">
          <ac:chgData name="Nguyễn Văn Vũ" userId="S::20002865.vu@student.iuh.edu.vn::73dcf4a6-da9d-438a-9a06-792761203a20" providerId="AD" clId="Web-{7CB756F0-3FA1-BB90-EB13-2E0090EB0571}" dt="2024-05-25T17:56:37.914" v="224"/>
          <ac:spMkLst>
            <pc:docMk/>
            <pc:sldMk cId="1160332273" sldId="274"/>
            <ac:spMk id="1047" creationId="{0CA184B6-3482-4F43-87F0-BC765DCFD8A8}"/>
          </ac:spMkLst>
        </pc:spChg>
        <pc:spChg chg="add del">
          <ac:chgData name="Nguyễn Văn Vũ" userId="S::20002865.vu@student.iuh.edu.vn::73dcf4a6-da9d-438a-9a06-792761203a20" providerId="AD" clId="Web-{7CB756F0-3FA1-BB90-EB13-2E0090EB0571}" dt="2024-05-25T17:44:22.489" v="55"/>
          <ac:spMkLst>
            <pc:docMk/>
            <pc:sldMk cId="1160332273" sldId="274"/>
            <ac:spMk id="1048" creationId="{1C6FEC9B-9608-4181-A9E5-A1B80E72021C}"/>
          </ac:spMkLst>
        </pc:spChg>
        <pc:spChg chg="add del">
          <ac:chgData name="Nguyễn Văn Vũ" userId="S::20002865.vu@student.iuh.edu.vn::73dcf4a6-da9d-438a-9a06-792761203a20" providerId="AD" clId="Web-{7CB756F0-3FA1-BB90-EB13-2E0090EB0571}" dt="2024-05-25T17:56:37.914" v="224"/>
          <ac:spMkLst>
            <pc:docMk/>
            <pc:sldMk cId="1160332273" sldId="274"/>
            <ac:spMk id="1049" creationId="{6C869923-8380-4244-9548-802C330638A0}"/>
          </ac:spMkLst>
        </pc:spChg>
        <pc:spChg chg="add del">
          <ac:chgData name="Nguyễn Văn Vũ" userId="S::20002865.vu@student.iuh.edu.vn::73dcf4a6-da9d-438a-9a06-792761203a20" providerId="AD" clId="Web-{7CB756F0-3FA1-BB90-EB13-2E0090EB0571}" dt="2024-05-25T17:44:22.489" v="55"/>
          <ac:spMkLst>
            <pc:docMk/>
            <pc:sldMk cId="1160332273" sldId="274"/>
            <ac:spMk id="1050" creationId="{AB1564ED-F26F-451D-97D6-A6EC3E83FD55}"/>
          </ac:spMkLst>
        </pc:spChg>
        <pc:spChg chg="add del">
          <ac:chgData name="Nguyễn Văn Vũ" userId="S::20002865.vu@student.iuh.edu.vn::73dcf4a6-da9d-438a-9a06-792761203a20" providerId="AD" clId="Web-{7CB756F0-3FA1-BB90-EB13-2E0090EB0571}" dt="2024-05-25T17:56:37.914" v="224"/>
          <ac:spMkLst>
            <pc:docMk/>
            <pc:sldMk cId="1160332273" sldId="274"/>
            <ac:spMk id="1051" creationId="{C06255F2-BC67-4DDE-B34E-AC4BA21838CC}"/>
          </ac:spMkLst>
        </pc:spChg>
        <pc:spChg chg="add del">
          <ac:chgData name="Nguyễn Văn Vũ" userId="S::20002865.vu@student.iuh.edu.vn::73dcf4a6-da9d-438a-9a06-792761203a20" providerId="AD" clId="Web-{7CB756F0-3FA1-BB90-EB13-2E0090EB0571}" dt="2024-05-25T17:44:22.489" v="55"/>
          <ac:spMkLst>
            <pc:docMk/>
            <pc:sldMk cId="1160332273" sldId="274"/>
            <ac:spMk id="1052" creationId="{0CA184B6-3482-4F43-87F0-BC765DCFD8A8}"/>
          </ac:spMkLst>
        </pc:spChg>
        <pc:spChg chg="add del">
          <ac:chgData name="Nguyễn Văn Vũ" userId="S::20002865.vu@student.iuh.edu.vn::73dcf4a6-da9d-438a-9a06-792761203a20" providerId="AD" clId="Web-{7CB756F0-3FA1-BB90-EB13-2E0090EB0571}" dt="2024-05-25T17:56:37.914" v="224"/>
          <ac:spMkLst>
            <pc:docMk/>
            <pc:sldMk cId="1160332273" sldId="274"/>
            <ac:spMk id="1053" creationId="{55169443-FCCD-4C0A-8C69-18CD3FA0968D}"/>
          </ac:spMkLst>
        </pc:spChg>
        <pc:spChg chg="add del">
          <ac:chgData name="Nguyễn Văn Vũ" userId="S::20002865.vu@student.iuh.edu.vn::73dcf4a6-da9d-438a-9a06-792761203a20" providerId="AD" clId="Web-{7CB756F0-3FA1-BB90-EB13-2E0090EB0571}" dt="2024-05-25T17:44:22.489" v="55"/>
          <ac:spMkLst>
            <pc:docMk/>
            <pc:sldMk cId="1160332273" sldId="274"/>
            <ac:spMk id="1054" creationId="{6C869923-8380-4244-9548-802C330638A0}"/>
          </ac:spMkLst>
        </pc:spChg>
        <pc:spChg chg="add del">
          <ac:chgData name="Nguyễn Văn Vũ" userId="S::20002865.vu@student.iuh.edu.vn::73dcf4a6-da9d-438a-9a06-792761203a20" providerId="AD" clId="Web-{7CB756F0-3FA1-BB90-EB13-2E0090EB0571}" dt="2024-05-25T17:56:37.914" v="224"/>
          <ac:spMkLst>
            <pc:docMk/>
            <pc:sldMk cId="1160332273" sldId="274"/>
            <ac:spMk id="1055" creationId="{0DBF1ABE-8590-450D-BB49-BDDCCF3EEA9E}"/>
          </ac:spMkLst>
        </pc:spChg>
        <pc:spChg chg="add del">
          <ac:chgData name="Nguyễn Văn Vũ" userId="S::20002865.vu@student.iuh.edu.vn::73dcf4a6-da9d-438a-9a06-792761203a20" providerId="AD" clId="Web-{7CB756F0-3FA1-BB90-EB13-2E0090EB0571}" dt="2024-05-25T17:44:22.489" v="55"/>
          <ac:spMkLst>
            <pc:docMk/>
            <pc:sldMk cId="1160332273" sldId="274"/>
            <ac:spMk id="1056" creationId="{C06255F2-BC67-4DDE-B34E-AC4BA21838CC}"/>
          </ac:spMkLst>
        </pc:spChg>
        <pc:spChg chg="add del">
          <ac:chgData name="Nguyễn Văn Vũ" userId="S::20002865.vu@student.iuh.edu.vn::73dcf4a6-da9d-438a-9a06-792761203a20" providerId="AD" clId="Web-{7CB756F0-3FA1-BB90-EB13-2E0090EB0571}" dt="2024-05-25T17:56:37.914" v="224"/>
          <ac:spMkLst>
            <pc:docMk/>
            <pc:sldMk cId="1160332273" sldId="274"/>
            <ac:spMk id="1057" creationId="{DCD36D47-40B7-494B-B249-3CBA333DE256}"/>
          </ac:spMkLst>
        </pc:spChg>
        <pc:spChg chg="add del">
          <ac:chgData name="Nguyễn Văn Vũ" userId="S::20002865.vu@student.iuh.edu.vn::73dcf4a6-da9d-438a-9a06-792761203a20" providerId="AD" clId="Web-{7CB756F0-3FA1-BB90-EB13-2E0090EB0571}" dt="2024-05-25T17:44:22.489" v="55"/>
          <ac:spMkLst>
            <pc:docMk/>
            <pc:sldMk cId="1160332273" sldId="274"/>
            <ac:spMk id="1058" creationId="{55169443-FCCD-4C0A-8C69-18CD3FA0968D}"/>
          </ac:spMkLst>
        </pc:spChg>
        <pc:spChg chg="add del">
          <ac:chgData name="Nguyễn Văn Vũ" userId="S::20002865.vu@student.iuh.edu.vn::73dcf4a6-da9d-438a-9a06-792761203a20" providerId="AD" clId="Web-{7CB756F0-3FA1-BB90-EB13-2E0090EB0571}" dt="2024-05-25T17:56:37.914" v="224"/>
          <ac:spMkLst>
            <pc:docMk/>
            <pc:sldMk cId="1160332273" sldId="274"/>
            <ac:spMk id="1059" creationId="{FBA7E51E-7B6A-4A79-8F84-47C845C7A2CC}"/>
          </ac:spMkLst>
        </pc:spChg>
        <pc:spChg chg="add del">
          <ac:chgData name="Nguyễn Văn Vũ" userId="S::20002865.vu@student.iuh.edu.vn::73dcf4a6-da9d-438a-9a06-792761203a20" providerId="AD" clId="Web-{7CB756F0-3FA1-BB90-EB13-2E0090EB0571}" dt="2024-05-25T17:44:22.489" v="55"/>
          <ac:spMkLst>
            <pc:docMk/>
            <pc:sldMk cId="1160332273" sldId="274"/>
            <ac:spMk id="1060" creationId="{0DBF1ABE-8590-450D-BB49-BDDCCF3EEA9E}"/>
          </ac:spMkLst>
        </pc:spChg>
        <pc:spChg chg="add del">
          <ac:chgData name="Nguyễn Văn Vũ" userId="S::20002865.vu@student.iuh.edu.vn::73dcf4a6-da9d-438a-9a06-792761203a20" providerId="AD" clId="Web-{7CB756F0-3FA1-BB90-EB13-2E0090EB0571}" dt="2024-05-25T17:56:37.914" v="224"/>
          <ac:spMkLst>
            <pc:docMk/>
            <pc:sldMk cId="1160332273" sldId="274"/>
            <ac:spMk id="1061" creationId="{03C85561-90D2-4AFA-B2C5-F2D61D86C2BD}"/>
          </ac:spMkLst>
        </pc:spChg>
        <pc:spChg chg="add del">
          <ac:chgData name="Nguyễn Văn Vũ" userId="S::20002865.vu@student.iuh.edu.vn::73dcf4a6-da9d-438a-9a06-792761203a20" providerId="AD" clId="Web-{7CB756F0-3FA1-BB90-EB13-2E0090EB0571}" dt="2024-05-25T17:44:22.489" v="55"/>
          <ac:spMkLst>
            <pc:docMk/>
            <pc:sldMk cId="1160332273" sldId="274"/>
            <ac:spMk id="1062" creationId="{391F8D69-709A-4575-A393-B4C26481AF3B}"/>
          </ac:spMkLst>
        </pc:spChg>
        <pc:spChg chg="add">
          <ac:chgData name="Nguyễn Văn Vũ" userId="S::20002865.vu@student.iuh.edu.vn::73dcf4a6-da9d-438a-9a06-792761203a20" providerId="AD" clId="Web-{7CB756F0-3FA1-BB90-EB13-2E0090EB0571}" dt="2024-05-25T17:56:37.914" v="224"/>
          <ac:spMkLst>
            <pc:docMk/>
            <pc:sldMk cId="1160332273" sldId="274"/>
            <ac:spMk id="1063" creationId="{10CE40DC-5723-449B-A365-A61D8C262E93}"/>
          </ac:spMkLst>
        </pc:spChg>
        <pc:spChg chg="add del">
          <ac:chgData name="Nguyễn Văn Vũ" userId="S::20002865.vu@student.iuh.edu.vn::73dcf4a6-da9d-438a-9a06-792761203a20" providerId="AD" clId="Web-{7CB756F0-3FA1-BB90-EB13-2E0090EB0571}" dt="2024-05-25T17:44:22.489" v="55"/>
          <ac:spMkLst>
            <pc:docMk/>
            <pc:sldMk cId="1160332273" sldId="274"/>
            <ac:spMk id="1064" creationId="{C87A50C4-1191-461A-9E09-C8057F2AF01F}"/>
          </ac:spMkLst>
        </pc:spChg>
        <pc:spChg chg="add">
          <ac:chgData name="Nguyễn Văn Vũ" userId="S::20002865.vu@student.iuh.edu.vn::73dcf4a6-da9d-438a-9a06-792761203a20" providerId="AD" clId="Web-{7CB756F0-3FA1-BB90-EB13-2E0090EB0571}" dt="2024-05-25T17:56:37.914" v="224"/>
          <ac:spMkLst>
            <pc:docMk/>
            <pc:sldMk cId="1160332273" sldId="274"/>
            <ac:spMk id="1065" creationId="{28207E96-6DFF-4119-B2EA-3299067D2F45}"/>
          </ac:spMkLst>
        </pc:spChg>
        <pc:spChg chg="add del">
          <ac:chgData name="Nguyễn Văn Vũ" userId="S::20002865.vu@student.iuh.edu.vn::73dcf4a6-da9d-438a-9a06-792761203a20" providerId="AD" clId="Web-{7CB756F0-3FA1-BB90-EB13-2E0090EB0571}" dt="2024-05-25T17:44:22.489" v="55"/>
          <ac:spMkLst>
            <pc:docMk/>
            <pc:sldMk cId="1160332273" sldId="274"/>
            <ac:spMk id="1066" creationId="{BC87DA9F-8DB2-4D48-8716-A928FBB8A5D2}"/>
          </ac:spMkLst>
        </pc:spChg>
        <pc:spChg chg="add">
          <ac:chgData name="Nguyễn Văn Vũ" userId="S::20002865.vu@student.iuh.edu.vn::73dcf4a6-da9d-438a-9a06-792761203a20" providerId="AD" clId="Web-{7CB756F0-3FA1-BB90-EB13-2E0090EB0571}" dt="2024-05-25T17:56:37.914" v="224"/>
          <ac:spMkLst>
            <pc:docMk/>
            <pc:sldMk cId="1160332273" sldId="274"/>
            <ac:spMk id="1067" creationId="{9E223C86-12C5-4A60-A21A-D7FC75EFC658}"/>
          </ac:spMkLst>
        </pc:spChg>
        <pc:spChg chg="add del">
          <ac:chgData name="Nguyễn Văn Vũ" userId="S::20002865.vu@student.iuh.edu.vn::73dcf4a6-da9d-438a-9a06-792761203a20" providerId="AD" clId="Web-{7CB756F0-3FA1-BB90-EB13-2E0090EB0571}" dt="2024-05-25T17:44:22.489" v="55"/>
          <ac:spMkLst>
            <pc:docMk/>
            <pc:sldMk cId="1160332273" sldId="274"/>
            <ac:spMk id="1068" creationId="{195EA065-AC5D-431D-927E-87FF05884866}"/>
          </ac:spMkLst>
        </pc:spChg>
        <pc:spChg chg="add">
          <ac:chgData name="Nguyễn Văn Vũ" userId="S::20002865.vu@student.iuh.edu.vn::73dcf4a6-da9d-438a-9a06-792761203a20" providerId="AD" clId="Web-{7CB756F0-3FA1-BB90-EB13-2E0090EB0571}" dt="2024-05-25T17:56:37.914" v="224"/>
          <ac:spMkLst>
            <pc:docMk/>
            <pc:sldMk cId="1160332273" sldId="274"/>
            <ac:spMk id="1069" creationId="{FA573AF0-3C0B-4895-A7A6-F41B03211538}"/>
          </ac:spMkLst>
        </pc:spChg>
        <pc:spChg chg="add del">
          <ac:chgData name="Nguyễn Văn Vũ" userId="S::20002865.vu@student.iuh.edu.vn::73dcf4a6-da9d-438a-9a06-792761203a20" providerId="AD" clId="Web-{7CB756F0-3FA1-BB90-EB13-2E0090EB0571}" dt="2024-05-25T17:44:22.489" v="55"/>
          <ac:spMkLst>
            <pc:docMk/>
            <pc:sldMk cId="1160332273" sldId="274"/>
            <ac:spMk id="1070" creationId="{46934B3C-D73F-4CD0-95B1-0244D662D1C7}"/>
          </ac:spMkLst>
        </pc:spChg>
        <pc:spChg chg="add">
          <ac:chgData name="Nguyễn Văn Vũ" userId="S::20002865.vu@student.iuh.edu.vn::73dcf4a6-da9d-438a-9a06-792761203a20" providerId="AD" clId="Web-{7CB756F0-3FA1-BB90-EB13-2E0090EB0571}" dt="2024-05-25T17:56:37.914" v="224"/>
          <ac:spMkLst>
            <pc:docMk/>
            <pc:sldMk cId="1160332273" sldId="274"/>
            <ac:spMk id="1071" creationId="{62442AC3-A9B0-4865-8A8A-1504FFC6E4D0}"/>
          </ac:spMkLst>
        </pc:spChg>
        <pc:spChg chg="add del">
          <ac:chgData name="Nguyễn Văn Vũ" userId="S::20002865.vu@student.iuh.edu.vn::73dcf4a6-da9d-438a-9a06-792761203a20" providerId="AD" clId="Web-{7CB756F0-3FA1-BB90-EB13-2E0090EB0571}" dt="2024-05-25T17:44:29.177" v="57"/>
          <ac:spMkLst>
            <pc:docMk/>
            <pc:sldMk cId="1160332273" sldId="274"/>
            <ac:spMk id="1072" creationId="{9B0F7D69-D93C-4C38-A23D-76E000D691CD}"/>
          </ac:spMkLst>
        </pc:spChg>
        <pc:spChg chg="add del">
          <ac:chgData name="Nguyễn Văn Vũ" userId="S::20002865.vu@student.iuh.edu.vn::73dcf4a6-da9d-438a-9a06-792761203a20" providerId="AD" clId="Web-{7CB756F0-3FA1-BB90-EB13-2E0090EB0571}" dt="2024-05-25T17:44:29.177" v="57"/>
          <ac:spMkLst>
            <pc:docMk/>
            <pc:sldMk cId="1160332273" sldId="274"/>
            <ac:spMk id="1073" creationId="{8CD419D4-EA9D-42D9-BF62-B07F0B7B672B}"/>
          </ac:spMkLst>
        </pc:spChg>
        <pc:spChg chg="add del">
          <ac:chgData name="Nguyễn Văn Vũ" userId="S::20002865.vu@student.iuh.edu.vn::73dcf4a6-da9d-438a-9a06-792761203a20" providerId="AD" clId="Web-{7CB756F0-3FA1-BB90-EB13-2E0090EB0571}" dt="2024-05-25T17:44:29.177" v="57"/>
          <ac:spMkLst>
            <pc:docMk/>
            <pc:sldMk cId="1160332273" sldId="274"/>
            <ac:spMk id="1074" creationId="{1C6FEC9B-9608-4181-A9E5-A1B80E72021C}"/>
          </ac:spMkLst>
        </pc:spChg>
        <pc:spChg chg="add del">
          <ac:chgData name="Nguyễn Văn Vũ" userId="S::20002865.vu@student.iuh.edu.vn::73dcf4a6-da9d-438a-9a06-792761203a20" providerId="AD" clId="Web-{7CB756F0-3FA1-BB90-EB13-2E0090EB0571}" dt="2024-05-25T17:44:29.177" v="57"/>
          <ac:spMkLst>
            <pc:docMk/>
            <pc:sldMk cId="1160332273" sldId="274"/>
            <ac:spMk id="1075" creationId="{AB1564ED-F26F-451D-97D6-A6EC3E83FD55}"/>
          </ac:spMkLst>
        </pc:spChg>
        <pc:spChg chg="add del">
          <ac:chgData name="Nguyễn Văn Vũ" userId="S::20002865.vu@student.iuh.edu.vn::73dcf4a6-da9d-438a-9a06-792761203a20" providerId="AD" clId="Web-{7CB756F0-3FA1-BB90-EB13-2E0090EB0571}" dt="2024-05-25T17:44:29.177" v="57"/>
          <ac:spMkLst>
            <pc:docMk/>
            <pc:sldMk cId="1160332273" sldId="274"/>
            <ac:spMk id="1076" creationId="{0CA184B6-3482-4F43-87F0-BC765DCFD8A8}"/>
          </ac:spMkLst>
        </pc:spChg>
        <pc:spChg chg="add del">
          <ac:chgData name="Nguyễn Văn Vũ" userId="S::20002865.vu@student.iuh.edu.vn::73dcf4a6-da9d-438a-9a06-792761203a20" providerId="AD" clId="Web-{7CB756F0-3FA1-BB90-EB13-2E0090EB0571}" dt="2024-05-25T17:44:29.177" v="57"/>
          <ac:spMkLst>
            <pc:docMk/>
            <pc:sldMk cId="1160332273" sldId="274"/>
            <ac:spMk id="1077" creationId="{6C869923-8380-4244-9548-802C330638A0}"/>
          </ac:spMkLst>
        </pc:spChg>
        <pc:spChg chg="add del">
          <ac:chgData name="Nguyễn Văn Vũ" userId="S::20002865.vu@student.iuh.edu.vn::73dcf4a6-da9d-438a-9a06-792761203a20" providerId="AD" clId="Web-{7CB756F0-3FA1-BB90-EB13-2E0090EB0571}" dt="2024-05-25T17:44:29.177" v="57"/>
          <ac:spMkLst>
            <pc:docMk/>
            <pc:sldMk cId="1160332273" sldId="274"/>
            <ac:spMk id="1078" creationId="{C06255F2-BC67-4DDE-B34E-AC4BA21838CC}"/>
          </ac:spMkLst>
        </pc:spChg>
        <pc:spChg chg="add del">
          <ac:chgData name="Nguyễn Văn Vũ" userId="S::20002865.vu@student.iuh.edu.vn::73dcf4a6-da9d-438a-9a06-792761203a20" providerId="AD" clId="Web-{7CB756F0-3FA1-BB90-EB13-2E0090EB0571}" dt="2024-05-25T17:44:29.177" v="57"/>
          <ac:spMkLst>
            <pc:docMk/>
            <pc:sldMk cId="1160332273" sldId="274"/>
            <ac:spMk id="1079" creationId="{55169443-FCCD-4C0A-8C69-18CD3FA0968D}"/>
          </ac:spMkLst>
        </pc:spChg>
        <pc:spChg chg="add del">
          <ac:chgData name="Nguyễn Văn Vũ" userId="S::20002865.vu@student.iuh.edu.vn::73dcf4a6-da9d-438a-9a06-792761203a20" providerId="AD" clId="Web-{7CB756F0-3FA1-BB90-EB13-2E0090EB0571}" dt="2024-05-25T17:44:29.177" v="57"/>
          <ac:spMkLst>
            <pc:docMk/>
            <pc:sldMk cId="1160332273" sldId="274"/>
            <ac:spMk id="1080" creationId="{AC8EEB0F-BA72-49AC-956F-331B60FDE79E}"/>
          </ac:spMkLst>
        </pc:spChg>
        <pc:spChg chg="add del">
          <ac:chgData name="Nguyễn Văn Vũ" userId="S::20002865.vu@student.iuh.edu.vn::73dcf4a6-da9d-438a-9a06-792761203a20" providerId="AD" clId="Web-{7CB756F0-3FA1-BB90-EB13-2E0090EB0571}" dt="2024-05-25T17:44:29.177" v="57"/>
          <ac:spMkLst>
            <pc:docMk/>
            <pc:sldMk cId="1160332273" sldId="274"/>
            <ac:spMk id="1081" creationId="{228A581D-1BC9-4759-AB42-F7685630E451}"/>
          </ac:spMkLst>
        </pc:spChg>
        <pc:spChg chg="add del">
          <ac:chgData name="Nguyễn Văn Vũ" userId="S::20002865.vu@student.iuh.edu.vn::73dcf4a6-da9d-438a-9a06-792761203a20" providerId="AD" clId="Web-{7CB756F0-3FA1-BB90-EB13-2E0090EB0571}" dt="2024-05-25T17:44:29.177" v="57"/>
          <ac:spMkLst>
            <pc:docMk/>
            <pc:sldMk cId="1160332273" sldId="274"/>
            <ac:spMk id="1082" creationId="{87CE1C1F-C9E2-4C83-BA54-D7BC5D52165A}"/>
          </ac:spMkLst>
        </pc:spChg>
        <pc:spChg chg="add del">
          <ac:chgData name="Nguyễn Văn Vũ" userId="S::20002865.vu@student.iuh.edu.vn::73dcf4a6-da9d-438a-9a06-792761203a20" providerId="AD" clId="Web-{7CB756F0-3FA1-BB90-EB13-2E0090EB0571}" dt="2024-05-25T17:44:29.177" v="57"/>
          <ac:spMkLst>
            <pc:docMk/>
            <pc:sldMk cId="1160332273" sldId="274"/>
            <ac:spMk id="1083" creationId="{831C0CFE-AC9D-4032-8A9F-36B1BA171FED}"/>
          </ac:spMkLst>
        </pc:spChg>
        <pc:spChg chg="add">
          <ac:chgData name="Nguyễn Văn Vũ" userId="S::20002865.vu@student.iuh.edu.vn::73dcf4a6-da9d-438a-9a06-792761203a20" providerId="AD" clId="Web-{7CB756F0-3FA1-BB90-EB13-2E0090EB0571}" dt="2024-05-25T17:56:37.914" v="224"/>
          <ac:spMkLst>
            <pc:docMk/>
            <pc:sldMk cId="1160332273" sldId="274"/>
            <ac:spMk id="1084" creationId="{68451DCE-129E-43B6-BA50-3C8339E4618E}"/>
          </ac:spMkLst>
        </pc:spChg>
        <pc:spChg chg="add del">
          <ac:chgData name="Nguyễn Văn Vũ" userId="S::20002865.vu@student.iuh.edu.vn::73dcf4a6-da9d-438a-9a06-792761203a20" providerId="AD" clId="Web-{7CB756F0-3FA1-BB90-EB13-2E0090EB0571}" dt="2024-05-25T17:44:39.833" v="59"/>
          <ac:spMkLst>
            <pc:docMk/>
            <pc:sldMk cId="1160332273" sldId="274"/>
            <ac:spMk id="1085" creationId="{9B0F7D69-D93C-4C38-A23D-76E000D691CD}"/>
          </ac:spMkLst>
        </pc:spChg>
        <pc:spChg chg="add del">
          <ac:chgData name="Nguyễn Văn Vũ" userId="S::20002865.vu@student.iuh.edu.vn::73dcf4a6-da9d-438a-9a06-792761203a20" providerId="AD" clId="Web-{7CB756F0-3FA1-BB90-EB13-2E0090EB0571}" dt="2024-05-25T17:44:39.833" v="59"/>
          <ac:spMkLst>
            <pc:docMk/>
            <pc:sldMk cId="1160332273" sldId="274"/>
            <ac:spMk id="1086" creationId="{8CD419D4-EA9D-42D9-BF62-B07F0B7B672B}"/>
          </ac:spMkLst>
        </pc:spChg>
        <pc:spChg chg="add del">
          <ac:chgData name="Nguyễn Văn Vũ" userId="S::20002865.vu@student.iuh.edu.vn::73dcf4a6-da9d-438a-9a06-792761203a20" providerId="AD" clId="Web-{7CB756F0-3FA1-BB90-EB13-2E0090EB0571}" dt="2024-05-25T17:44:39.833" v="59"/>
          <ac:spMkLst>
            <pc:docMk/>
            <pc:sldMk cId="1160332273" sldId="274"/>
            <ac:spMk id="1087" creationId="{1C6FEC9B-9608-4181-A9E5-A1B80E72021C}"/>
          </ac:spMkLst>
        </pc:spChg>
        <pc:spChg chg="add del">
          <ac:chgData name="Nguyễn Văn Vũ" userId="S::20002865.vu@student.iuh.edu.vn::73dcf4a6-da9d-438a-9a06-792761203a20" providerId="AD" clId="Web-{7CB756F0-3FA1-BB90-EB13-2E0090EB0571}" dt="2024-05-25T17:44:39.833" v="59"/>
          <ac:spMkLst>
            <pc:docMk/>
            <pc:sldMk cId="1160332273" sldId="274"/>
            <ac:spMk id="1088" creationId="{AB1564ED-F26F-451D-97D6-A6EC3E83FD55}"/>
          </ac:spMkLst>
        </pc:spChg>
        <pc:spChg chg="add del">
          <ac:chgData name="Nguyễn Văn Vũ" userId="S::20002865.vu@student.iuh.edu.vn::73dcf4a6-da9d-438a-9a06-792761203a20" providerId="AD" clId="Web-{7CB756F0-3FA1-BB90-EB13-2E0090EB0571}" dt="2024-05-25T17:44:39.833" v="59"/>
          <ac:spMkLst>
            <pc:docMk/>
            <pc:sldMk cId="1160332273" sldId="274"/>
            <ac:spMk id="1089" creationId="{0CA184B6-3482-4F43-87F0-BC765DCFD8A8}"/>
          </ac:spMkLst>
        </pc:spChg>
        <pc:spChg chg="add del">
          <ac:chgData name="Nguyễn Văn Vũ" userId="S::20002865.vu@student.iuh.edu.vn::73dcf4a6-da9d-438a-9a06-792761203a20" providerId="AD" clId="Web-{7CB756F0-3FA1-BB90-EB13-2E0090EB0571}" dt="2024-05-25T17:44:39.833" v="59"/>
          <ac:spMkLst>
            <pc:docMk/>
            <pc:sldMk cId="1160332273" sldId="274"/>
            <ac:spMk id="1090" creationId="{6C869923-8380-4244-9548-802C330638A0}"/>
          </ac:spMkLst>
        </pc:spChg>
        <pc:spChg chg="add del">
          <ac:chgData name="Nguyễn Văn Vũ" userId="S::20002865.vu@student.iuh.edu.vn::73dcf4a6-da9d-438a-9a06-792761203a20" providerId="AD" clId="Web-{7CB756F0-3FA1-BB90-EB13-2E0090EB0571}" dt="2024-05-25T17:44:39.833" v="59"/>
          <ac:spMkLst>
            <pc:docMk/>
            <pc:sldMk cId="1160332273" sldId="274"/>
            <ac:spMk id="1091" creationId="{C06255F2-BC67-4DDE-B34E-AC4BA21838CC}"/>
          </ac:spMkLst>
        </pc:spChg>
        <pc:spChg chg="add del">
          <ac:chgData name="Nguyễn Văn Vũ" userId="S::20002865.vu@student.iuh.edu.vn::73dcf4a6-da9d-438a-9a06-792761203a20" providerId="AD" clId="Web-{7CB756F0-3FA1-BB90-EB13-2E0090EB0571}" dt="2024-05-25T17:44:39.833" v="59"/>
          <ac:spMkLst>
            <pc:docMk/>
            <pc:sldMk cId="1160332273" sldId="274"/>
            <ac:spMk id="1092" creationId="{55169443-FCCD-4C0A-8C69-18CD3FA0968D}"/>
          </ac:spMkLst>
        </pc:spChg>
        <pc:spChg chg="add del">
          <ac:chgData name="Nguyễn Văn Vũ" userId="S::20002865.vu@student.iuh.edu.vn::73dcf4a6-da9d-438a-9a06-792761203a20" providerId="AD" clId="Web-{7CB756F0-3FA1-BB90-EB13-2E0090EB0571}" dt="2024-05-25T17:44:39.833" v="59"/>
          <ac:spMkLst>
            <pc:docMk/>
            <pc:sldMk cId="1160332273" sldId="274"/>
            <ac:spMk id="1093" creationId="{AC8EEB0F-BA72-49AC-956F-331B60FDE79E}"/>
          </ac:spMkLst>
        </pc:spChg>
        <pc:spChg chg="add del">
          <ac:chgData name="Nguyễn Văn Vũ" userId="S::20002865.vu@student.iuh.edu.vn::73dcf4a6-da9d-438a-9a06-792761203a20" providerId="AD" clId="Web-{7CB756F0-3FA1-BB90-EB13-2E0090EB0571}" dt="2024-05-25T17:44:39.833" v="59"/>
          <ac:spMkLst>
            <pc:docMk/>
            <pc:sldMk cId="1160332273" sldId="274"/>
            <ac:spMk id="1094" creationId="{8CC700D5-9809-43F4-89D5-7DBBCB0DCC10}"/>
          </ac:spMkLst>
        </pc:spChg>
        <pc:spChg chg="add del">
          <ac:chgData name="Nguyễn Văn Vũ" userId="S::20002865.vu@student.iuh.edu.vn::73dcf4a6-da9d-438a-9a06-792761203a20" providerId="AD" clId="Web-{7CB756F0-3FA1-BB90-EB13-2E0090EB0571}" dt="2024-05-25T17:44:39.833" v="59"/>
          <ac:spMkLst>
            <pc:docMk/>
            <pc:sldMk cId="1160332273" sldId="274"/>
            <ac:spMk id="1095" creationId="{C7163242-6303-46DC-BAC1-2A204F061321}"/>
          </ac:spMkLst>
        </pc:spChg>
        <pc:spChg chg="add del">
          <ac:chgData name="Nguyễn Văn Vũ" userId="S::20002865.vu@student.iuh.edu.vn::73dcf4a6-da9d-438a-9a06-792761203a20" providerId="AD" clId="Web-{7CB756F0-3FA1-BB90-EB13-2E0090EB0571}" dt="2024-05-25T17:44:39.833" v="59"/>
          <ac:spMkLst>
            <pc:docMk/>
            <pc:sldMk cId="1160332273" sldId="274"/>
            <ac:spMk id="1096" creationId="{805C4C40-D70E-4C4F-B228-98A0A6132603}"/>
          </ac:spMkLst>
        </pc:spChg>
        <pc:picChg chg="add del mod">
          <ac:chgData name="Nguyễn Văn Vũ" userId="S::20002865.vu@student.iuh.edu.vn::73dcf4a6-da9d-438a-9a06-792761203a20" providerId="AD" clId="Web-{7CB756F0-3FA1-BB90-EB13-2E0090EB0571}" dt="2024-05-25T17:44:40.318" v="61"/>
          <ac:picMkLst>
            <pc:docMk/>
            <pc:sldMk cId="1160332273" sldId="274"/>
            <ac:picMk id="2" creationId="{D7EDFE01-5627-EF18-6506-1D6898E409BC}"/>
          </ac:picMkLst>
        </pc:picChg>
        <pc:picChg chg="add mod">
          <ac:chgData name="Nguyễn Văn Vũ" userId="S::20002865.vu@student.iuh.edu.vn::73dcf4a6-da9d-438a-9a06-792761203a20" providerId="AD" clId="Web-{7CB756F0-3FA1-BB90-EB13-2E0090EB0571}" dt="2024-05-25T17:58:21.606" v="250" actId="1076"/>
          <ac:picMkLst>
            <pc:docMk/>
            <pc:sldMk cId="1160332273" sldId="274"/>
            <ac:picMk id="3" creationId="{8A308D9E-1841-8299-60EA-99BFB11C8647}"/>
          </ac:picMkLst>
        </pc:picChg>
        <pc:picChg chg="del">
          <ac:chgData name="Nguyễn Văn Vũ" userId="S::20002865.vu@student.iuh.edu.vn::73dcf4a6-da9d-438a-9a06-792761203a20" providerId="AD" clId="Web-{7CB756F0-3FA1-BB90-EB13-2E0090EB0571}" dt="2024-05-25T17:40:19.589" v="50"/>
          <ac:picMkLst>
            <pc:docMk/>
            <pc:sldMk cId="1160332273" sldId="274"/>
            <ac:picMk id="2050" creationId="{AB93957A-8E37-9461-C342-9F86B0111986}"/>
          </ac:picMkLst>
        </pc:picChg>
      </pc:sldChg>
      <pc:sldChg chg="addSp delSp modSp add replId">
        <pc:chgData name="Nguyễn Văn Vũ" userId="S::20002865.vu@student.iuh.edu.vn::73dcf4a6-da9d-438a-9a06-792761203a20" providerId="AD" clId="Web-{7CB756F0-3FA1-BB90-EB13-2E0090EB0571}" dt="2024-05-25T18:08:24.006" v="515" actId="20577"/>
        <pc:sldMkLst>
          <pc:docMk/>
          <pc:sldMk cId="311043563" sldId="275"/>
        </pc:sldMkLst>
        <pc:spChg chg="mod">
          <ac:chgData name="Nguyễn Văn Vũ" userId="S::20002865.vu@student.iuh.edu.vn::73dcf4a6-da9d-438a-9a06-792761203a20" providerId="AD" clId="Web-{7CB756F0-3FA1-BB90-EB13-2E0090EB0571}" dt="2024-05-25T18:08:24.006" v="515" actId="20577"/>
          <ac:spMkLst>
            <pc:docMk/>
            <pc:sldMk cId="311043563" sldId="275"/>
            <ac:spMk id="4" creationId="{A1C585F5-DF2A-6924-9552-60227AE7DBA5}"/>
          </ac:spMkLst>
        </pc:spChg>
        <pc:spChg chg="add del mod">
          <ac:chgData name="Nguyễn Văn Vũ" userId="S::20002865.vu@student.iuh.edu.vn::73dcf4a6-da9d-438a-9a06-792761203a20" providerId="AD" clId="Web-{7CB756F0-3FA1-BB90-EB13-2E0090EB0571}" dt="2024-05-25T17:49:43.470" v="121"/>
          <ac:spMkLst>
            <pc:docMk/>
            <pc:sldMk cId="311043563" sldId="275"/>
            <ac:spMk id="5" creationId="{017BC203-9B73-E522-7E95-92CE21E880C5}"/>
          </ac:spMkLst>
        </pc:spChg>
        <pc:spChg chg="add mod">
          <ac:chgData name="Nguyễn Văn Vũ" userId="S::20002865.vu@student.iuh.edu.vn::73dcf4a6-da9d-438a-9a06-792761203a20" providerId="AD" clId="Web-{7CB756F0-3FA1-BB90-EB13-2E0090EB0571}" dt="2024-05-25T17:59:06.325" v="257" actId="20577"/>
          <ac:spMkLst>
            <pc:docMk/>
            <pc:sldMk cId="311043563" sldId="275"/>
            <ac:spMk id="7" creationId="{C1154A6E-0A55-1997-D028-0C12BD15F457}"/>
          </ac:spMkLst>
        </pc:spChg>
        <pc:spChg chg="del">
          <ac:chgData name="Nguyễn Văn Vũ" userId="S::20002865.vu@student.iuh.edu.vn::73dcf4a6-da9d-438a-9a06-792761203a20" providerId="AD" clId="Web-{7CB756F0-3FA1-BB90-EB13-2E0090EB0571}" dt="2024-05-25T17:49:34.767" v="118"/>
          <ac:spMkLst>
            <pc:docMk/>
            <pc:sldMk cId="311043563" sldId="275"/>
            <ac:spMk id="8" creationId="{E9308390-B7CB-DC43-28A3-7C75BA6D8277}"/>
          </ac:spMkLst>
        </pc:spChg>
        <pc:spChg chg="add del">
          <ac:chgData name="Nguyễn Văn Vũ" userId="S::20002865.vu@student.iuh.edu.vn::73dcf4a6-da9d-438a-9a06-792761203a20" providerId="AD" clId="Web-{7CB756F0-3FA1-BB90-EB13-2E0090EB0571}" dt="2024-05-25T17:51:37.316" v="154"/>
          <ac:spMkLst>
            <pc:docMk/>
            <pc:sldMk cId="311043563" sldId="275"/>
            <ac:spMk id="9" creationId="{10080965-457C-08F9-861F-11C8C7F0E822}"/>
          </ac:spMkLst>
        </pc:spChg>
        <pc:picChg chg="del">
          <ac:chgData name="Nguyễn Văn Vũ" userId="S::20002865.vu@student.iuh.edu.vn::73dcf4a6-da9d-438a-9a06-792761203a20" providerId="AD" clId="Web-{7CB756F0-3FA1-BB90-EB13-2E0090EB0571}" dt="2024-05-25T17:53:25.724" v="176"/>
          <ac:picMkLst>
            <pc:docMk/>
            <pc:sldMk cId="311043563" sldId="275"/>
            <ac:picMk id="3" creationId="{8A308D9E-1841-8299-60EA-99BFB11C8647}"/>
          </ac:picMkLst>
        </pc:picChg>
        <pc:picChg chg="add mod">
          <ac:chgData name="Nguyễn Văn Vũ" userId="S::20002865.vu@student.iuh.edu.vn::73dcf4a6-da9d-438a-9a06-792761203a20" providerId="AD" clId="Web-{7CB756F0-3FA1-BB90-EB13-2E0090EB0571}" dt="2024-05-25T17:53:37.005" v="178" actId="1076"/>
          <ac:picMkLst>
            <pc:docMk/>
            <pc:sldMk cId="311043563" sldId="275"/>
            <ac:picMk id="10" creationId="{E9DB81C6-3E1D-4DCC-7B4A-04CF4467C19C}"/>
          </ac:picMkLst>
        </pc:picChg>
      </pc:sldChg>
      <pc:sldChg chg="add del replId">
        <pc:chgData name="Nguyễn Văn Vũ" userId="S::20002865.vu@student.iuh.edu.vn::73dcf4a6-da9d-438a-9a06-792761203a20" providerId="AD" clId="Web-{7CB756F0-3FA1-BB90-EB13-2E0090EB0571}" dt="2024-05-25T17:49:38.330" v="120"/>
        <pc:sldMkLst>
          <pc:docMk/>
          <pc:sldMk cId="2036974308" sldId="277"/>
        </pc:sldMkLst>
      </pc:sldChg>
      <pc:sldChg chg="addSp delSp modSp add replId">
        <pc:chgData name="Nguyễn Văn Vũ" userId="S::20002865.vu@student.iuh.edu.vn::73dcf4a6-da9d-438a-9a06-792761203a20" providerId="AD" clId="Web-{7CB756F0-3FA1-BB90-EB13-2E0090EB0571}" dt="2024-05-25T18:10:32.011" v="547" actId="1076"/>
        <pc:sldMkLst>
          <pc:docMk/>
          <pc:sldMk cId="3673723269" sldId="277"/>
        </pc:sldMkLst>
        <pc:spChg chg="mod ord">
          <ac:chgData name="Nguyễn Văn Vũ" userId="S::20002865.vu@student.iuh.edu.vn::73dcf4a6-da9d-438a-9a06-792761203a20" providerId="AD" clId="Web-{7CB756F0-3FA1-BB90-EB13-2E0090EB0571}" dt="2024-05-25T18:10:32.011" v="547" actId="1076"/>
          <ac:spMkLst>
            <pc:docMk/>
            <pc:sldMk cId="3673723269" sldId="277"/>
            <ac:spMk id="4" creationId="{A1C585F5-DF2A-6924-9552-60227AE7DBA5}"/>
          </ac:spMkLst>
        </pc:spChg>
        <pc:spChg chg="mod">
          <ac:chgData name="Nguyễn Văn Vũ" userId="S::20002865.vu@student.iuh.edu.vn::73dcf4a6-da9d-438a-9a06-792761203a20" providerId="AD" clId="Web-{7CB756F0-3FA1-BB90-EB13-2E0090EB0571}" dt="2024-05-25T18:10:22.277" v="543"/>
          <ac:spMkLst>
            <pc:docMk/>
            <pc:sldMk cId="3673723269" sldId="277"/>
            <ac:spMk id="7" creationId="{C1154A6E-0A55-1997-D028-0C12BD15F457}"/>
          </ac:spMkLst>
        </pc:spChg>
        <pc:spChg chg="add del">
          <ac:chgData name="Nguyễn Văn Vũ" userId="S::20002865.vu@student.iuh.edu.vn::73dcf4a6-da9d-438a-9a06-792761203a20" providerId="AD" clId="Web-{7CB756F0-3FA1-BB90-EB13-2E0090EB0571}" dt="2024-05-25T18:10:22.277" v="543"/>
          <ac:spMkLst>
            <pc:docMk/>
            <pc:sldMk cId="3673723269" sldId="277"/>
            <ac:spMk id="1041" creationId="{9B0F7D69-D93C-4C38-A23D-76E000D691CD}"/>
          </ac:spMkLst>
        </pc:spChg>
        <pc:spChg chg="add del">
          <ac:chgData name="Nguyễn Văn Vũ" userId="S::20002865.vu@student.iuh.edu.vn::73dcf4a6-da9d-438a-9a06-792761203a20" providerId="AD" clId="Web-{7CB756F0-3FA1-BB90-EB13-2E0090EB0571}" dt="2024-05-25T18:10:22.277" v="543"/>
          <ac:spMkLst>
            <pc:docMk/>
            <pc:sldMk cId="3673723269" sldId="277"/>
            <ac:spMk id="1042" creationId="{8CD419D4-EA9D-42D9-BF62-B07F0B7B672B}"/>
          </ac:spMkLst>
        </pc:spChg>
        <pc:spChg chg="add del">
          <ac:chgData name="Nguyễn Văn Vũ" userId="S::20002865.vu@student.iuh.edu.vn::73dcf4a6-da9d-438a-9a06-792761203a20" providerId="AD" clId="Web-{7CB756F0-3FA1-BB90-EB13-2E0090EB0571}" dt="2024-05-25T18:10:22.277" v="543"/>
          <ac:spMkLst>
            <pc:docMk/>
            <pc:sldMk cId="3673723269" sldId="277"/>
            <ac:spMk id="1043" creationId="{1C6FEC9B-9608-4181-A9E5-A1B80E72021C}"/>
          </ac:spMkLst>
        </pc:spChg>
        <pc:spChg chg="add del">
          <ac:chgData name="Nguyễn Văn Vũ" userId="S::20002865.vu@student.iuh.edu.vn::73dcf4a6-da9d-438a-9a06-792761203a20" providerId="AD" clId="Web-{7CB756F0-3FA1-BB90-EB13-2E0090EB0571}" dt="2024-05-25T18:10:22.277" v="543"/>
          <ac:spMkLst>
            <pc:docMk/>
            <pc:sldMk cId="3673723269" sldId="277"/>
            <ac:spMk id="1045" creationId="{AB1564ED-F26F-451D-97D6-A6EC3E83FD55}"/>
          </ac:spMkLst>
        </pc:spChg>
        <pc:spChg chg="add del">
          <ac:chgData name="Nguyễn Văn Vũ" userId="S::20002865.vu@student.iuh.edu.vn::73dcf4a6-da9d-438a-9a06-792761203a20" providerId="AD" clId="Web-{7CB756F0-3FA1-BB90-EB13-2E0090EB0571}" dt="2024-05-25T18:10:22.277" v="543"/>
          <ac:spMkLst>
            <pc:docMk/>
            <pc:sldMk cId="3673723269" sldId="277"/>
            <ac:spMk id="1047" creationId="{0CA184B6-3482-4F43-87F0-BC765DCFD8A8}"/>
          </ac:spMkLst>
        </pc:spChg>
        <pc:spChg chg="add del">
          <ac:chgData name="Nguyễn Văn Vũ" userId="S::20002865.vu@student.iuh.edu.vn::73dcf4a6-da9d-438a-9a06-792761203a20" providerId="AD" clId="Web-{7CB756F0-3FA1-BB90-EB13-2E0090EB0571}" dt="2024-05-25T18:10:22.277" v="543"/>
          <ac:spMkLst>
            <pc:docMk/>
            <pc:sldMk cId="3673723269" sldId="277"/>
            <ac:spMk id="1049" creationId="{6C869923-8380-4244-9548-802C330638A0}"/>
          </ac:spMkLst>
        </pc:spChg>
        <pc:spChg chg="add del">
          <ac:chgData name="Nguyễn Văn Vũ" userId="S::20002865.vu@student.iuh.edu.vn::73dcf4a6-da9d-438a-9a06-792761203a20" providerId="AD" clId="Web-{7CB756F0-3FA1-BB90-EB13-2E0090EB0571}" dt="2024-05-25T18:10:22.277" v="543"/>
          <ac:spMkLst>
            <pc:docMk/>
            <pc:sldMk cId="3673723269" sldId="277"/>
            <ac:spMk id="1051" creationId="{C06255F2-BC67-4DDE-B34E-AC4BA21838CC}"/>
          </ac:spMkLst>
        </pc:spChg>
        <pc:spChg chg="add del">
          <ac:chgData name="Nguyễn Văn Vũ" userId="S::20002865.vu@student.iuh.edu.vn::73dcf4a6-da9d-438a-9a06-792761203a20" providerId="AD" clId="Web-{7CB756F0-3FA1-BB90-EB13-2E0090EB0571}" dt="2024-05-25T18:10:22.277" v="543"/>
          <ac:spMkLst>
            <pc:docMk/>
            <pc:sldMk cId="3673723269" sldId="277"/>
            <ac:spMk id="1053" creationId="{55169443-FCCD-4C0A-8C69-18CD3FA0968D}"/>
          </ac:spMkLst>
        </pc:spChg>
        <pc:spChg chg="add del">
          <ac:chgData name="Nguyễn Văn Vũ" userId="S::20002865.vu@student.iuh.edu.vn::73dcf4a6-da9d-438a-9a06-792761203a20" providerId="AD" clId="Web-{7CB756F0-3FA1-BB90-EB13-2E0090EB0571}" dt="2024-05-25T18:10:22.277" v="543"/>
          <ac:spMkLst>
            <pc:docMk/>
            <pc:sldMk cId="3673723269" sldId="277"/>
            <ac:spMk id="1055" creationId="{0DBF1ABE-8590-450D-BB49-BDDCCF3EEA9E}"/>
          </ac:spMkLst>
        </pc:spChg>
        <pc:spChg chg="add del">
          <ac:chgData name="Nguyễn Văn Vũ" userId="S::20002865.vu@student.iuh.edu.vn::73dcf4a6-da9d-438a-9a06-792761203a20" providerId="AD" clId="Web-{7CB756F0-3FA1-BB90-EB13-2E0090EB0571}" dt="2024-05-25T18:10:22.277" v="543"/>
          <ac:spMkLst>
            <pc:docMk/>
            <pc:sldMk cId="3673723269" sldId="277"/>
            <ac:spMk id="1057" creationId="{DCD36D47-40B7-494B-B249-3CBA333DE256}"/>
          </ac:spMkLst>
        </pc:spChg>
        <pc:spChg chg="add del">
          <ac:chgData name="Nguyễn Văn Vũ" userId="S::20002865.vu@student.iuh.edu.vn::73dcf4a6-da9d-438a-9a06-792761203a20" providerId="AD" clId="Web-{7CB756F0-3FA1-BB90-EB13-2E0090EB0571}" dt="2024-05-25T18:10:22.277" v="543"/>
          <ac:spMkLst>
            <pc:docMk/>
            <pc:sldMk cId="3673723269" sldId="277"/>
            <ac:spMk id="1059" creationId="{FBA7E51E-7B6A-4A79-8F84-47C845C7A2CC}"/>
          </ac:spMkLst>
        </pc:spChg>
        <pc:spChg chg="add del">
          <ac:chgData name="Nguyễn Văn Vũ" userId="S::20002865.vu@student.iuh.edu.vn::73dcf4a6-da9d-438a-9a06-792761203a20" providerId="AD" clId="Web-{7CB756F0-3FA1-BB90-EB13-2E0090EB0571}" dt="2024-05-25T18:10:22.277" v="543"/>
          <ac:spMkLst>
            <pc:docMk/>
            <pc:sldMk cId="3673723269" sldId="277"/>
            <ac:spMk id="1061" creationId="{03C85561-90D2-4AFA-B2C5-F2D61D86C2BD}"/>
          </ac:spMkLst>
        </pc:spChg>
        <pc:spChg chg="add del">
          <ac:chgData name="Nguyễn Văn Vũ" userId="S::20002865.vu@student.iuh.edu.vn::73dcf4a6-da9d-438a-9a06-792761203a20" providerId="AD" clId="Web-{7CB756F0-3FA1-BB90-EB13-2E0090EB0571}" dt="2024-05-25T18:10:22.277" v="543"/>
          <ac:spMkLst>
            <pc:docMk/>
            <pc:sldMk cId="3673723269" sldId="277"/>
            <ac:spMk id="1066" creationId="{49BB7E9A-6937-4BF0-9F51-A20F197B550F}"/>
          </ac:spMkLst>
        </pc:spChg>
        <pc:spChg chg="add del">
          <ac:chgData name="Nguyễn Văn Vũ" userId="S::20002865.vu@student.iuh.edu.vn::73dcf4a6-da9d-438a-9a06-792761203a20" providerId="AD" clId="Web-{7CB756F0-3FA1-BB90-EB13-2E0090EB0571}" dt="2024-05-25T18:10:22.277" v="543"/>
          <ac:spMkLst>
            <pc:docMk/>
            <pc:sldMk cId="3673723269" sldId="277"/>
            <ac:spMk id="1068" creationId="{E0939753-89D7-48A8-8441-B9FF25CE8A7E}"/>
          </ac:spMkLst>
        </pc:spChg>
        <pc:spChg chg="add del">
          <ac:chgData name="Nguyễn Văn Vũ" userId="S::20002865.vu@student.iuh.edu.vn::73dcf4a6-da9d-438a-9a06-792761203a20" providerId="AD" clId="Web-{7CB756F0-3FA1-BB90-EB13-2E0090EB0571}" dt="2024-05-25T18:10:22.277" v="543"/>
          <ac:spMkLst>
            <pc:docMk/>
            <pc:sldMk cId="3673723269" sldId="277"/>
            <ac:spMk id="1070" creationId="{9F5CCFC5-858F-4B45-9B10-D49DD0280D20}"/>
          </ac:spMkLst>
        </pc:spChg>
        <pc:spChg chg="add del">
          <ac:chgData name="Nguyễn Văn Vũ" userId="S::20002865.vu@student.iuh.edu.vn::73dcf4a6-da9d-438a-9a06-792761203a20" providerId="AD" clId="Web-{7CB756F0-3FA1-BB90-EB13-2E0090EB0571}" dt="2024-05-25T18:10:22.277" v="543"/>
          <ac:spMkLst>
            <pc:docMk/>
            <pc:sldMk cId="3673723269" sldId="277"/>
            <ac:spMk id="1072" creationId="{2348ECDC-D455-4B71-90F6-2ECC12B7983B}"/>
          </ac:spMkLst>
        </pc:spChg>
        <pc:picChg chg="add mod">
          <ac:chgData name="Nguyễn Văn Vũ" userId="S::20002865.vu@student.iuh.edu.vn::73dcf4a6-da9d-438a-9a06-792761203a20" providerId="AD" clId="Web-{7CB756F0-3FA1-BB90-EB13-2E0090EB0571}" dt="2024-05-25T18:10:27.589" v="545" actId="1076"/>
          <ac:picMkLst>
            <pc:docMk/>
            <pc:sldMk cId="3673723269" sldId="277"/>
            <ac:picMk id="2" creationId="{B1B153AE-A50D-B93F-FB26-2746FDAE1438}"/>
          </ac:picMkLst>
        </pc:picChg>
        <pc:picChg chg="del mod">
          <ac:chgData name="Nguyễn Văn Vũ" userId="S::20002865.vu@student.iuh.edu.vn::73dcf4a6-da9d-438a-9a06-792761203a20" providerId="AD" clId="Web-{7CB756F0-3FA1-BB90-EB13-2E0090EB0571}" dt="2024-05-25T18:10:03.136" v="539"/>
          <ac:picMkLst>
            <pc:docMk/>
            <pc:sldMk cId="3673723269" sldId="277"/>
            <ac:picMk id="3" creationId="{8A308D9E-1841-8299-60EA-99BFB11C8647}"/>
          </ac:picMkLst>
        </pc:picChg>
      </pc:sldChg>
      <pc:sldChg chg="addSp delSp modSp add replId">
        <pc:chgData name="Nguyễn Văn Vũ" userId="S::20002865.vu@student.iuh.edu.vn::73dcf4a6-da9d-438a-9a06-792761203a20" providerId="AD" clId="Web-{7CB756F0-3FA1-BB90-EB13-2E0090EB0571}" dt="2024-05-25T18:08:18.412" v="513" actId="20577"/>
        <pc:sldMkLst>
          <pc:docMk/>
          <pc:sldMk cId="3069610238" sldId="279"/>
        </pc:sldMkLst>
        <pc:spChg chg="mod">
          <ac:chgData name="Nguyễn Văn Vũ" userId="S::20002865.vu@student.iuh.edu.vn::73dcf4a6-da9d-438a-9a06-792761203a20" providerId="AD" clId="Web-{7CB756F0-3FA1-BB90-EB13-2E0090EB0571}" dt="2024-05-25T18:08:18.412" v="513" actId="20577"/>
          <ac:spMkLst>
            <pc:docMk/>
            <pc:sldMk cId="3069610238" sldId="279"/>
            <ac:spMk id="4" creationId="{A1C585F5-DF2A-6924-9552-60227AE7DBA5}"/>
          </ac:spMkLst>
        </pc:spChg>
        <pc:spChg chg="mod">
          <ac:chgData name="Nguyễn Văn Vũ" userId="S::20002865.vu@student.iuh.edu.vn::73dcf4a6-da9d-438a-9a06-792761203a20" providerId="AD" clId="Web-{7CB756F0-3FA1-BB90-EB13-2E0090EB0571}" dt="2024-05-25T18:02:12.328" v="314" actId="20577"/>
          <ac:spMkLst>
            <pc:docMk/>
            <pc:sldMk cId="3069610238" sldId="279"/>
            <ac:spMk id="7" creationId="{C1154A6E-0A55-1997-D028-0C12BD15F457}"/>
          </ac:spMkLst>
        </pc:spChg>
        <pc:picChg chg="add mod">
          <ac:chgData name="Nguyễn Văn Vũ" userId="S::20002865.vu@student.iuh.edu.vn::73dcf4a6-da9d-438a-9a06-792761203a20" providerId="AD" clId="Web-{7CB756F0-3FA1-BB90-EB13-2E0090EB0571}" dt="2024-05-25T18:07:59.193" v="507" actId="1076"/>
          <ac:picMkLst>
            <pc:docMk/>
            <pc:sldMk cId="3069610238" sldId="279"/>
            <ac:picMk id="2" creationId="{F89A58C5-DD75-3EC7-B378-CEACB8BF9C87}"/>
          </ac:picMkLst>
        </pc:picChg>
        <pc:picChg chg="del">
          <ac:chgData name="Nguyễn Văn Vũ" userId="S::20002865.vu@student.iuh.edu.vn::73dcf4a6-da9d-438a-9a06-792761203a20" providerId="AD" clId="Web-{7CB756F0-3FA1-BB90-EB13-2E0090EB0571}" dt="2024-05-25T18:04:41.581" v="504"/>
          <ac:picMkLst>
            <pc:docMk/>
            <pc:sldMk cId="3069610238" sldId="279"/>
            <ac:picMk id="10" creationId="{E9DB81C6-3E1D-4DCC-7B4A-04CF4467C19C}"/>
          </ac:picMkLst>
        </pc:picChg>
      </pc:sldChg>
      <pc:sldChg chg="addSp delSp modSp add replId">
        <pc:chgData name="Nguyễn Văn Vũ" userId="S::20002865.vu@student.iuh.edu.vn::73dcf4a6-da9d-438a-9a06-792761203a20" providerId="AD" clId="Web-{7CB756F0-3FA1-BB90-EB13-2E0090EB0571}" dt="2024-05-25T18:12:25.466" v="574" actId="14100"/>
        <pc:sldMkLst>
          <pc:docMk/>
          <pc:sldMk cId="3782061023" sldId="281"/>
        </pc:sldMkLst>
        <pc:spChg chg="mod">
          <ac:chgData name="Nguyễn Văn Vũ" userId="S::20002865.vu@student.iuh.edu.vn::73dcf4a6-da9d-438a-9a06-792761203a20" providerId="AD" clId="Web-{7CB756F0-3FA1-BB90-EB13-2E0090EB0571}" dt="2024-05-25T18:12:19.825" v="571" actId="14100"/>
          <ac:spMkLst>
            <pc:docMk/>
            <pc:sldMk cId="3782061023" sldId="281"/>
            <ac:spMk id="4" creationId="{A1C585F5-DF2A-6924-9552-60227AE7DBA5}"/>
          </ac:spMkLst>
        </pc:spChg>
        <pc:spChg chg="mod">
          <ac:chgData name="Nguyễn Văn Vũ" userId="S::20002865.vu@student.iuh.edu.vn::73dcf4a6-da9d-438a-9a06-792761203a20" providerId="AD" clId="Web-{7CB756F0-3FA1-BB90-EB13-2E0090EB0571}" dt="2024-05-25T18:11:21.481" v="556" actId="20577"/>
          <ac:spMkLst>
            <pc:docMk/>
            <pc:sldMk cId="3782061023" sldId="281"/>
            <ac:spMk id="7" creationId="{C1154A6E-0A55-1997-D028-0C12BD15F457}"/>
          </ac:spMkLst>
        </pc:spChg>
        <pc:picChg chg="del">
          <ac:chgData name="Nguyễn Văn Vũ" userId="S::20002865.vu@student.iuh.edu.vn::73dcf4a6-da9d-438a-9a06-792761203a20" providerId="AD" clId="Web-{7CB756F0-3FA1-BB90-EB13-2E0090EB0571}" dt="2024-05-25T18:11:56.669" v="566"/>
          <ac:picMkLst>
            <pc:docMk/>
            <pc:sldMk cId="3782061023" sldId="281"/>
            <ac:picMk id="2" creationId="{B1B153AE-A50D-B93F-FB26-2746FDAE1438}"/>
          </ac:picMkLst>
        </pc:picChg>
        <pc:picChg chg="add mod">
          <ac:chgData name="Nguyễn Văn Vũ" userId="S::20002865.vu@student.iuh.edu.vn::73dcf4a6-da9d-438a-9a06-792761203a20" providerId="AD" clId="Web-{7CB756F0-3FA1-BB90-EB13-2E0090EB0571}" dt="2024-05-25T18:12:25.466" v="574" actId="14100"/>
          <ac:picMkLst>
            <pc:docMk/>
            <pc:sldMk cId="3782061023" sldId="281"/>
            <ac:picMk id="3" creationId="{12579194-4E41-5B70-EC14-992DE974C886}"/>
          </ac:picMkLst>
        </pc:picChg>
      </pc:sldChg>
      <pc:sldChg chg="add del replId">
        <pc:chgData name="Nguyễn Văn Vũ" userId="S::20002865.vu@student.iuh.edu.vn::73dcf4a6-da9d-438a-9a06-792761203a20" providerId="AD" clId="Web-{7CB756F0-3FA1-BB90-EB13-2E0090EB0571}" dt="2024-05-25T18:11:01.558" v="551"/>
        <pc:sldMkLst>
          <pc:docMk/>
          <pc:sldMk cId="2027909686" sldId="282"/>
        </pc:sldMkLst>
      </pc:sldChg>
      <pc:sldChg chg="addSp delSp modSp add replId">
        <pc:chgData name="Nguyễn Văn Vũ" userId="S::20002865.vu@student.iuh.edu.vn::73dcf4a6-da9d-438a-9a06-792761203a20" providerId="AD" clId="Web-{7CB756F0-3FA1-BB90-EB13-2E0090EB0571}" dt="2024-05-25T18:15:16.547" v="615" actId="1076"/>
        <pc:sldMkLst>
          <pc:docMk/>
          <pc:sldMk cId="902696824" sldId="283"/>
        </pc:sldMkLst>
        <pc:spChg chg="mod">
          <ac:chgData name="Nguyễn Văn Vũ" userId="S::20002865.vu@student.iuh.edu.vn::73dcf4a6-da9d-438a-9a06-792761203a20" providerId="AD" clId="Web-{7CB756F0-3FA1-BB90-EB13-2E0090EB0571}" dt="2024-05-25T18:15:16.547" v="615" actId="1076"/>
          <ac:spMkLst>
            <pc:docMk/>
            <pc:sldMk cId="902696824" sldId="283"/>
            <ac:spMk id="4" creationId="{A1C585F5-DF2A-6924-9552-60227AE7DBA5}"/>
          </ac:spMkLst>
        </pc:spChg>
        <pc:spChg chg="mod">
          <ac:chgData name="Nguyễn Văn Vũ" userId="S::20002865.vu@student.iuh.edu.vn::73dcf4a6-da9d-438a-9a06-792761203a20" providerId="AD" clId="Web-{7CB756F0-3FA1-BB90-EB13-2E0090EB0571}" dt="2024-05-25T18:13:39.045" v="583" actId="20577"/>
          <ac:spMkLst>
            <pc:docMk/>
            <pc:sldMk cId="902696824" sldId="283"/>
            <ac:spMk id="7" creationId="{C1154A6E-0A55-1997-D028-0C12BD15F457}"/>
          </ac:spMkLst>
        </pc:spChg>
        <pc:picChg chg="add mod">
          <ac:chgData name="Nguyễn Văn Vũ" userId="S::20002865.vu@student.iuh.edu.vn::73dcf4a6-da9d-438a-9a06-792761203a20" providerId="AD" clId="Web-{7CB756F0-3FA1-BB90-EB13-2E0090EB0571}" dt="2024-05-25T18:15:13.500" v="614" actId="1076"/>
          <ac:picMkLst>
            <pc:docMk/>
            <pc:sldMk cId="902696824" sldId="283"/>
            <ac:picMk id="2" creationId="{BAE1073B-939E-2AC3-FB44-85C4713E9741}"/>
          </ac:picMkLst>
        </pc:picChg>
        <pc:picChg chg="del">
          <ac:chgData name="Nguyễn Văn Vũ" userId="S::20002865.vu@student.iuh.edu.vn::73dcf4a6-da9d-438a-9a06-792761203a20" providerId="AD" clId="Web-{7CB756F0-3FA1-BB90-EB13-2E0090EB0571}" dt="2024-05-25T18:14:16.093" v="592"/>
          <ac:picMkLst>
            <pc:docMk/>
            <pc:sldMk cId="902696824" sldId="283"/>
            <ac:picMk id="3" creationId="{12579194-4E41-5B70-EC14-992DE974C886}"/>
          </ac:picMkLst>
        </pc:picChg>
      </pc:sldChg>
      <pc:sldChg chg="addSp delSp modSp add replId">
        <pc:chgData name="Nguyễn Văn Vũ" userId="S::20002865.vu@student.iuh.edu.vn::73dcf4a6-da9d-438a-9a06-792761203a20" providerId="AD" clId="Web-{7CB756F0-3FA1-BB90-EB13-2E0090EB0571}" dt="2024-05-25T18:17:18.361" v="646" actId="1076"/>
        <pc:sldMkLst>
          <pc:docMk/>
          <pc:sldMk cId="1038502752" sldId="284"/>
        </pc:sldMkLst>
        <pc:spChg chg="mod">
          <ac:chgData name="Nguyễn Văn Vũ" userId="S::20002865.vu@student.iuh.edu.vn::73dcf4a6-da9d-438a-9a06-792761203a20" providerId="AD" clId="Web-{7CB756F0-3FA1-BB90-EB13-2E0090EB0571}" dt="2024-05-25T18:16:07.016" v="641" actId="1076"/>
          <ac:spMkLst>
            <pc:docMk/>
            <pc:sldMk cId="1038502752" sldId="284"/>
            <ac:spMk id="4" creationId="{A1C585F5-DF2A-6924-9552-60227AE7DBA5}"/>
          </ac:spMkLst>
        </pc:spChg>
        <pc:spChg chg="mod">
          <ac:chgData name="Nguyễn Văn Vũ" userId="S::20002865.vu@student.iuh.edu.vn::73dcf4a6-da9d-438a-9a06-792761203a20" providerId="AD" clId="Web-{7CB756F0-3FA1-BB90-EB13-2E0090EB0571}" dt="2024-05-25T18:15:43.110" v="626" actId="20577"/>
          <ac:spMkLst>
            <pc:docMk/>
            <pc:sldMk cId="1038502752" sldId="284"/>
            <ac:spMk id="7" creationId="{C1154A6E-0A55-1997-D028-0C12BD15F457}"/>
          </ac:spMkLst>
        </pc:spChg>
        <pc:picChg chg="del">
          <ac:chgData name="Nguyễn Văn Vũ" userId="S::20002865.vu@student.iuh.edu.vn::73dcf4a6-da9d-438a-9a06-792761203a20" providerId="AD" clId="Web-{7CB756F0-3FA1-BB90-EB13-2E0090EB0571}" dt="2024-05-25T18:17:02.580" v="642"/>
          <ac:picMkLst>
            <pc:docMk/>
            <pc:sldMk cId="1038502752" sldId="284"/>
            <ac:picMk id="2" creationId="{BAE1073B-939E-2AC3-FB44-85C4713E9741}"/>
          </ac:picMkLst>
        </pc:picChg>
        <pc:picChg chg="add mod">
          <ac:chgData name="Nguyễn Văn Vũ" userId="S::20002865.vu@student.iuh.edu.vn::73dcf4a6-da9d-438a-9a06-792761203a20" providerId="AD" clId="Web-{7CB756F0-3FA1-BB90-EB13-2E0090EB0571}" dt="2024-05-25T18:17:18.361" v="646" actId="1076"/>
          <ac:picMkLst>
            <pc:docMk/>
            <pc:sldMk cId="1038502752" sldId="284"/>
            <ac:picMk id="3" creationId="{19D05ACB-FA66-BF36-6403-018B5CD24DD6}"/>
          </ac:picMkLst>
        </pc:picChg>
      </pc:sldChg>
      <pc:sldChg chg="addSp delSp modSp add replId">
        <pc:chgData name="Nguyễn Văn Vũ" userId="S::20002865.vu@student.iuh.edu.vn::73dcf4a6-da9d-438a-9a06-792761203a20" providerId="AD" clId="Web-{7CB756F0-3FA1-BB90-EB13-2E0090EB0571}" dt="2024-05-25T18:42:21.351" v="1002" actId="1076"/>
        <pc:sldMkLst>
          <pc:docMk/>
          <pc:sldMk cId="900586305" sldId="285"/>
        </pc:sldMkLst>
        <pc:spChg chg="mod">
          <ac:chgData name="Nguyễn Văn Vũ" userId="S::20002865.vu@student.iuh.edu.vn::73dcf4a6-da9d-438a-9a06-792761203a20" providerId="AD" clId="Web-{7CB756F0-3FA1-BB90-EB13-2E0090EB0571}" dt="2024-05-25T18:42:19.554" v="1001" actId="1076"/>
          <ac:spMkLst>
            <pc:docMk/>
            <pc:sldMk cId="900586305" sldId="285"/>
            <ac:spMk id="4" creationId="{A1C585F5-DF2A-6924-9552-60227AE7DBA5}"/>
          </ac:spMkLst>
        </pc:spChg>
        <pc:spChg chg="mod">
          <ac:chgData name="Nguyễn Văn Vũ" userId="S::20002865.vu@student.iuh.edu.vn::73dcf4a6-da9d-438a-9a06-792761203a20" providerId="AD" clId="Web-{7CB756F0-3FA1-BB90-EB13-2E0090EB0571}" dt="2024-05-25T18:22:58.882" v="659" actId="20577"/>
          <ac:spMkLst>
            <pc:docMk/>
            <pc:sldMk cId="900586305" sldId="285"/>
            <ac:spMk id="7" creationId="{C1154A6E-0A55-1997-D028-0C12BD15F457}"/>
          </ac:spMkLst>
        </pc:spChg>
        <pc:picChg chg="add mod">
          <ac:chgData name="Nguyễn Văn Vũ" userId="S::20002865.vu@student.iuh.edu.vn::73dcf4a6-da9d-438a-9a06-792761203a20" providerId="AD" clId="Web-{7CB756F0-3FA1-BB90-EB13-2E0090EB0571}" dt="2024-05-25T18:42:21.351" v="1002" actId="1076"/>
          <ac:picMkLst>
            <pc:docMk/>
            <pc:sldMk cId="900586305" sldId="285"/>
            <ac:picMk id="2" creationId="{553FA759-D8E0-D288-F6DB-56CDFCF38F66}"/>
          </ac:picMkLst>
        </pc:picChg>
        <pc:picChg chg="del">
          <ac:chgData name="Nguyễn Văn Vũ" userId="S::20002865.vu@student.iuh.edu.vn::73dcf4a6-da9d-438a-9a06-792761203a20" providerId="AD" clId="Web-{7CB756F0-3FA1-BB90-EB13-2E0090EB0571}" dt="2024-05-25T18:37:25.237" v="838"/>
          <ac:picMkLst>
            <pc:docMk/>
            <pc:sldMk cId="900586305" sldId="285"/>
            <ac:picMk id="3" creationId="{19D05ACB-FA66-BF36-6403-018B5CD24DD6}"/>
          </ac:picMkLst>
        </pc:picChg>
      </pc:sldChg>
      <pc:sldChg chg="addSp delSp modSp add replId">
        <pc:chgData name="Nguyễn Văn Vũ" userId="S::20002865.vu@student.iuh.edu.vn::73dcf4a6-da9d-438a-9a06-792761203a20" providerId="AD" clId="Web-{7CB756F0-3FA1-BB90-EB13-2E0090EB0571}" dt="2024-05-25T18:42:06.569" v="1000" actId="14100"/>
        <pc:sldMkLst>
          <pc:docMk/>
          <pc:sldMk cId="50018122" sldId="286"/>
        </pc:sldMkLst>
        <pc:spChg chg="mod">
          <ac:chgData name="Nguyễn Văn Vũ" userId="S::20002865.vu@student.iuh.edu.vn::73dcf4a6-da9d-438a-9a06-792761203a20" providerId="AD" clId="Web-{7CB756F0-3FA1-BB90-EB13-2E0090EB0571}" dt="2024-05-25T18:42:06.569" v="1000" actId="14100"/>
          <ac:spMkLst>
            <pc:docMk/>
            <pc:sldMk cId="50018122" sldId="286"/>
            <ac:spMk id="4" creationId="{A1C585F5-DF2A-6924-9552-60227AE7DBA5}"/>
          </ac:spMkLst>
        </pc:spChg>
        <pc:spChg chg="mod">
          <ac:chgData name="Nguyễn Văn Vũ" userId="S::20002865.vu@student.iuh.edu.vn::73dcf4a6-da9d-438a-9a06-792761203a20" providerId="AD" clId="Web-{7CB756F0-3FA1-BB90-EB13-2E0090EB0571}" dt="2024-05-25T18:29:21.268" v="701" actId="20577"/>
          <ac:spMkLst>
            <pc:docMk/>
            <pc:sldMk cId="50018122" sldId="286"/>
            <ac:spMk id="7" creationId="{C1154A6E-0A55-1997-D028-0C12BD15F457}"/>
          </ac:spMkLst>
        </pc:spChg>
        <pc:picChg chg="add mod">
          <ac:chgData name="Nguyễn Văn Vũ" userId="S::20002865.vu@student.iuh.edu.vn::73dcf4a6-da9d-438a-9a06-792761203a20" providerId="AD" clId="Web-{7CB756F0-3FA1-BB90-EB13-2E0090EB0571}" dt="2024-05-25T18:41:24.334" v="938" actId="1076"/>
          <ac:picMkLst>
            <pc:docMk/>
            <pc:sldMk cId="50018122" sldId="286"/>
            <ac:picMk id="2" creationId="{F7E81FAE-2A23-C6F6-385E-F68FC424CCB1}"/>
          </ac:picMkLst>
        </pc:picChg>
        <pc:picChg chg="del">
          <ac:chgData name="Nguyễn Văn Vũ" userId="S::20002865.vu@student.iuh.edu.vn::73dcf4a6-da9d-438a-9a06-792761203a20" providerId="AD" clId="Web-{7CB756F0-3FA1-BB90-EB13-2E0090EB0571}" dt="2024-05-25T18:38:16.175" v="841"/>
          <ac:picMkLst>
            <pc:docMk/>
            <pc:sldMk cId="50018122" sldId="286"/>
            <ac:picMk id="3" creationId="{19D05ACB-FA66-BF36-6403-018B5CD24DD6}"/>
          </ac:picMkLst>
        </pc:picChg>
      </pc:sldChg>
      <pc:sldChg chg="addSp delSp modSp add replId">
        <pc:chgData name="Nguyễn Văn Vũ" userId="S::20002865.vu@student.iuh.edu.vn::73dcf4a6-da9d-438a-9a06-792761203a20" providerId="AD" clId="Web-{7CB756F0-3FA1-BB90-EB13-2E0090EB0571}" dt="2024-05-25T18:51:25.501" v="1060"/>
        <pc:sldMkLst>
          <pc:docMk/>
          <pc:sldMk cId="2175782080" sldId="290"/>
        </pc:sldMkLst>
        <pc:spChg chg="del">
          <ac:chgData name="Nguyễn Văn Vũ" userId="S::20002865.vu@student.iuh.edu.vn::73dcf4a6-da9d-438a-9a06-792761203a20" providerId="AD" clId="Web-{7CB756F0-3FA1-BB90-EB13-2E0090EB0571}" dt="2024-05-25T18:49:32.577" v="1022"/>
          <ac:spMkLst>
            <pc:docMk/>
            <pc:sldMk cId="2175782080" sldId="290"/>
            <ac:spMk id="2" creationId="{9C7A269E-3765-7F27-65A6-FD91B14B0788}"/>
          </ac:spMkLst>
        </pc:spChg>
        <pc:spChg chg="add mod ord">
          <ac:chgData name="Nguyễn Văn Vũ" userId="S::20002865.vu@student.iuh.edu.vn::73dcf4a6-da9d-438a-9a06-792761203a20" providerId="AD" clId="Web-{7CB756F0-3FA1-BB90-EB13-2E0090EB0571}" dt="2024-05-25T18:51:25.501" v="1060"/>
          <ac:spMkLst>
            <pc:docMk/>
            <pc:sldMk cId="2175782080" sldId="290"/>
            <ac:spMk id="5" creationId="{F7091DA1-3901-8F57-2812-203F632ED657}"/>
          </ac:spMkLst>
        </pc:spChg>
        <pc:spChg chg="del mod">
          <ac:chgData name="Nguyễn Văn Vũ" userId="S::20002865.vu@student.iuh.edu.vn::73dcf4a6-da9d-438a-9a06-792761203a20" providerId="AD" clId="Web-{7CB756F0-3FA1-BB90-EB13-2E0090EB0571}" dt="2024-05-25T18:49:37.780" v="1025"/>
          <ac:spMkLst>
            <pc:docMk/>
            <pc:sldMk cId="2175782080" sldId="290"/>
            <ac:spMk id="7" creationId="{B5F0A201-5F31-85B5-37DB-D3D9D9745889}"/>
          </ac:spMkLst>
        </pc:spChg>
        <pc:spChg chg="del">
          <ac:chgData name="Nguyễn Văn Vũ" userId="S::20002865.vu@student.iuh.edu.vn::73dcf4a6-da9d-438a-9a06-792761203a20" providerId="AD" clId="Web-{7CB756F0-3FA1-BB90-EB13-2E0090EB0571}" dt="2024-05-25T18:51:25.501" v="1060"/>
          <ac:spMkLst>
            <pc:docMk/>
            <pc:sldMk cId="2175782080" sldId="290"/>
            <ac:spMk id="1042" creationId="{8181FC64-B306-4821-98E2-780662EFC486}"/>
          </ac:spMkLst>
        </pc:spChg>
        <pc:spChg chg="del">
          <ac:chgData name="Nguyễn Văn Vũ" userId="S::20002865.vu@student.iuh.edu.vn::73dcf4a6-da9d-438a-9a06-792761203a20" providerId="AD" clId="Web-{7CB756F0-3FA1-BB90-EB13-2E0090EB0571}" dt="2024-05-25T18:51:25.501" v="1060"/>
          <ac:spMkLst>
            <pc:docMk/>
            <pc:sldMk cId="2175782080" sldId="290"/>
            <ac:spMk id="1044" creationId="{BC0385E9-02B2-4941-889A-EAD43F5BB0A3}"/>
          </ac:spMkLst>
        </pc:spChg>
        <pc:spChg chg="del">
          <ac:chgData name="Nguyễn Văn Vũ" userId="S::20002865.vu@student.iuh.edu.vn::73dcf4a6-da9d-438a-9a06-792761203a20" providerId="AD" clId="Web-{7CB756F0-3FA1-BB90-EB13-2E0090EB0571}" dt="2024-05-25T18:51:25.501" v="1060"/>
          <ac:spMkLst>
            <pc:docMk/>
            <pc:sldMk cId="2175782080" sldId="290"/>
            <ac:spMk id="1046" creationId="{829A1E2C-5AC8-40FC-99E9-832069D39792}"/>
          </ac:spMkLst>
        </pc:spChg>
        <pc:spChg chg="del">
          <ac:chgData name="Nguyễn Văn Vũ" userId="S::20002865.vu@student.iuh.edu.vn::73dcf4a6-da9d-438a-9a06-792761203a20" providerId="AD" clId="Web-{7CB756F0-3FA1-BB90-EB13-2E0090EB0571}" dt="2024-05-25T18:51:25.501" v="1060"/>
          <ac:spMkLst>
            <pc:docMk/>
            <pc:sldMk cId="2175782080" sldId="290"/>
            <ac:spMk id="1048" creationId="{55C54A75-E44A-4147-B9D0-FF46CFD31612}"/>
          </ac:spMkLst>
        </pc:spChg>
        <pc:spChg chg="add">
          <ac:chgData name="Nguyễn Văn Vũ" userId="S::20002865.vu@student.iuh.edu.vn::73dcf4a6-da9d-438a-9a06-792761203a20" providerId="AD" clId="Web-{7CB756F0-3FA1-BB90-EB13-2E0090EB0571}" dt="2024-05-25T18:51:25.501" v="1060"/>
          <ac:spMkLst>
            <pc:docMk/>
            <pc:sldMk cId="2175782080" sldId="290"/>
            <ac:spMk id="1053" creationId="{9B0F7D69-D93C-4C38-A23D-76E000D691CD}"/>
          </ac:spMkLst>
        </pc:spChg>
        <pc:spChg chg="add">
          <ac:chgData name="Nguyễn Văn Vũ" userId="S::20002865.vu@student.iuh.edu.vn::73dcf4a6-da9d-438a-9a06-792761203a20" providerId="AD" clId="Web-{7CB756F0-3FA1-BB90-EB13-2E0090EB0571}" dt="2024-05-25T18:51:25.501" v="1060"/>
          <ac:spMkLst>
            <pc:docMk/>
            <pc:sldMk cId="2175782080" sldId="290"/>
            <ac:spMk id="1055" creationId="{8CD419D4-EA9D-42D9-BF62-B07F0B7B672B}"/>
          </ac:spMkLst>
        </pc:spChg>
        <pc:spChg chg="add">
          <ac:chgData name="Nguyễn Văn Vũ" userId="S::20002865.vu@student.iuh.edu.vn::73dcf4a6-da9d-438a-9a06-792761203a20" providerId="AD" clId="Web-{7CB756F0-3FA1-BB90-EB13-2E0090EB0571}" dt="2024-05-25T18:51:25.501" v="1060"/>
          <ac:spMkLst>
            <pc:docMk/>
            <pc:sldMk cId="2175782080" sldId="290"/>
            <ac:spMk id="1057" creationId="{1C6FEC9B-9608-4181-A9E5-A1B80E72021C}"/>
          </ac:spMkLst>
        </pc:spChg>
        <pc:spChg chg="add">
          <ac:chgData name="Nguyễn Văn Vũ" userId="S::20002865.vu@student.iuh.edu.vn::73dcf4a6-da9d-438a-9a06-792761203a20" providerId="AD" clId="Web-{7CB756F0-3FA1-BB90-EB13-2E0090EB0571}" dt="2024-05-25T18:51:25.501" v="1060"/>
          <ac:spMkLst>
            <pc:docMk/>
            <pc:sldMk cId="2175782080" sldId="290"/>
            <ac:spMk id="1059" creationId="{AB1564ED-F26F-451D-97D6-A6EC3E83FD55}"/>
          </ac:spMkLst>
        </pc:spChg>
        <pc:spChg chg="add">
          <ac:chgData name="Nguyễn Văn Vũ" userId="S::20002865.vu@student.iuh.edu.vn::73dcf4a6-da9d-438a-9a06-792761203a20" providerId="AD" clId="Web-{7CB756F0-3FA1-BB90-EB13-2E0090EB0571}" dt="2024-05-25T18:51:25.501" v="1060"/>
          <ac:spMkLst>
            <pc:docMk/>
            <pc:sldMk cId="2175782080" sldId="290"/>
            <ac:spMk id="1061" creationId="{0CA184B6-3482-4F43-87F0-BC765DCFD8A8}"/>
          </ac:spMkLst>
        </pc:spChg>
        <pc:spChg chg="add">
          <ac:chgData name="Nguyễn Văn Vũ" userId="S::20002865.vu@student.iuh.edu.vn::73dcf4a6-da9d-438a-9a06-792761203a20" providerId="AD" clId="Web-{7CB756F0-3FA1-BB90-EB13-2E0090EB0571}" dt="2024-05-25T18:51:25.501" v="1060"/>
          <ac:spMkLst>
            <pc:docMk/>
            <pc:sldMk cId="2175782080" sldId="290"/>
            <ac:spMk id="1063" creationId="{6C869923-8380-4244-9548-802C330638A0}"/>
          </ac:spMkLst>
        </pc:spChg>
        <pc:spChg chg="add">
          <ac:chgData name="Nguyễn Văn Vũ" userId="S::20002865.vu@student.iuh.edu.vn::73dcf4a6-da9d-438a-9a06-792761203a20" providerId="AD" clId="Web-{7CB756F0-3FA1-BB90-EB13-2E0090EB0571}" dt="2024-05-25T18:51:25.501" v="1060"/>
          <ac:spMkLst>
            <pc:docMk/>
            <pc:sldMk cId="2175782080" sldId="290"/>
            <ac:spMk id="1065" creationId="{C06255F2-BC67-4DDE-B34E-AC4BA21838CC}"/>
          </ac:spMkLst>
        </pc:spChg>
        <pc:spChg chg="add">
          <ac:chgData name="Nguyễn Văn Vũ" userId="S::20002865.vu@student.iuh.edu.vn::73dcf4a6-da9d-438a-9a06-792761203a20" providerId="AD" clId="Web-{7CB756F0-3FA1-BB90-EB13-2E0090EB0571}" dt="2024-05-25T18:51:25.501" v="1060"/>
          <ac:spMkLst>
            <pc:docMk/>
            <pc:sldMk cId="2175782080" sldId="290"/>
            <ac:spMk id="1067" creationId="{55169443-FCCD-4C0A-8C69-18CD3FA0968D}"/>
          </ac:spMkLst>
        </pc:spChg>
        <pc:spChg chg="add">
          <ac:chgData name="Nguyễn Văn Vũ" userId="S::20002865.vu@student.iuh.edu.vn::73dcf4a6-da9d-438a-9a06-792761203a20" providerId="AD" clId="Web-{7CB756F0-3FA1-BB90-EB13-2E0090EB0571}" dt="2024-05-25T18:51:25.501" v="1060"/>
          <ac:spMkLst>
            <pc:docMk/>
            <pc:sldMk cId="2175782080" sldId="290"/>
            <ac:spMk id="1069" creationId="{0DBF1ABE-8590-450D-BB49-BDDCCF3EEA9E}"/>
          </ac:spMkLst>
        </pc:spChg>
        <pc:spChg chg="add">
          <ac:chgData name="Nguyễn Văn Vũ" userId="S::20002865.vu@student.iuh.edu.vn::73dcf4a6-da9d-438a-9a06-792761203a20" providerId="AD" clId="Web-{7CB756F0-3FA1-BB90-EB13-2E0090EB0571}" dt="2024-05-25T18:51:25.501" v="1060"/>
          <ac:spMkLst>
            <pc:docMk/>
            <pc:sldMk cId="2175782080" sldId="290"/>
            <ac:spMk id="1071" creationId="{391F8D69-709A-4575-A393-B4C26481AF3B}"/>
          </ac:spMkLst>
        </pc:spChg>
        <pc:spChg chg="add">
          <ac:chgData name="Nguyễn Văn Vũ" userId="S::20002865.vu@student.iuh.edu.vn::73dcf4a6-da9d-438a-9a06-792761203a20" providerId="AD" clId="Web-{7CB756F0-3FA1-BB90-EB13-2E0090EB0571}" dt="2024-05-25T18:51:25.501" v="1060"/>
          <ac:spMkLst>
            <pc:docMk/>
            <pc:sldMk cId="2175782080" sldId="290"/>
            <ac:spMk id="1073" creationId="{C87A50C4-1191-461A-9E09-C8057F2AF01F}"/>
          </ac:spMkLst>
        </pc:spChg>
        <pc:spChg chg="add">
          <ac:chgData name="Nguyễn Văn Vũ" userId="S::20002865.vu@student.iuh.edu.vn::73dcf4a6-da9d-438a-9a06-792761203a20" providerId="AD" clId="Web-{7CB756F0-3FA1-BB90-EB13-2E0090EB0571}" dt="2024-05-25T18:51:25.501" v="1060"/>
          <ac:spMkLst>
            <pc:docMk/>
            <pc:sldMk cId="2175782080" sldId="290"/>
            <ac:spMk id="1075" creationId="{BC87DA9F-8DB2-4D48-8716-A928FBB8A5D2}"/>
          </ac:spMkLst>
        </pc:spChg>
        <pc:spChg chg="add">
          <ac:chgData name="Nguyễn Văn Vũ" userId="S::20002865.vu@student.iuh.edu.vn::73dcf4a6-da9d-438a-9a06-792761203a20" providerId="AD" clId="Web-{7CB756F0-3FA1-BB90-EB13-2E0090EB0571}" dt="2024-05-25T18:51:25.501" v="1060"/>
          <ac:spMkLst>
            <pc:docMk/>
            <pc:sldMk cId="2175782080" sldId="290"/>
            <ac:spMk id="1077" creationId="{195EA065-AC5D-431D-927E-87FF05884866}"/>
          </ac:spMkLst>
        </pc:spChg>
        <pc:spChg chg="add">
          <ac:chgData name="Nguyễn Văn Vũ" userId="S::20002865.vu@student.iuh.edu.vn::73dcf4a6-da9d-438a-9a06-792761203a20" providerId="AD" clId="Web-{7CB756F0-3FA1-BB90-EB13-2E0090EB0571}" dt="2024-05-25T18:51:25.501" v="1060"/>
          <ac:spMkLst>
            <pc:docMk/>
            <pc:sldMk cId="2175782080" sldId="290"/>
            <ac:spMk id="1079" creationId="{46934B3C-D73F-4CD0-95B1-0244D662D1C7}"/>
          </ac:spMkLst>
        </pc:spChg>
        <pc:picChg chg="del">
          <ac:chgData name="Nguyễn Văn Vũ" userId="S::20002865.vu@student.iuh.edu.vn::73dcf4a6-da9d-438a-9a06-792761203a20" providerId="AD" clId="Web-{7CB756F0-3FA1-BB90-EB13-2E0090EB0571}" dt="2024-05-25T18:49:31.124" v="1021"/>
          <ac:picMkLst>
            <pc:docMk/>
            <pc:sldMk cId="2175782080" sldId="290"/>
            <ac:picMk id="4" creationId="{30A73EAD-3FE8-9F0C-B59E-45F3490AA98A}"/>
          </ac:picMkLst>
        </pc:picChg>
        <pc:picChg chg="add mod">
          <ac:chgData name="Nguyễn Văn Vũ" userId="S::20002865.vu@student.iuh.edu.vn::73dcf4a6-da9d-438a-9a06-792761203a20" providerId="AD" clId="Web-{7CB756F0-3FA1-BB90-EB13-2E0090EB0571}" dt="2024-05-25T18:51:25.501" v="1060"/>
          <ac:picMkLst>
            <pc:docMk/>
            <pc:sldMk cId="2175782080" sldId="290"/>
            <ac:picMk id="6" creationId="{08396BE8-EAB6-53EE-216E-98044509691E}"/>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8" name="Freeform: Shape 27">
            <a:extLst>
              <a:ext uri="{FF2B5EF4-FFF2-40B4-BE49-F238E27FC236}">
                <a16:creationId xmlns:a16="http://schemas.microsoft.com/office/drawing/2014/main" id="{9B0F7D69-D93C-4C38-A23D-76E000D691CD}"/>
              </a:ext>
            </a:extLst>
          </p:cNvPr>
          <p:cNvSpPr/>
          <p:nvPr/>
        </p:nvSpPr>
        <p:spPr>
          <a:xfrm>
            <a:off x="0" y="0"/>
            <a:ext cx="3496422" cy="6858000"/>
          </a:xfrm>
          <a:custGeom>
            <a:avLst/>
            <a:gdLst>
              <a:gd name="connsiteX0" fmla="*/ 0 w 3496422"/>
              <a:gd name="connsiteY0" fmla="*/ 0 h 6858000"/>
              <a:gd name="connsiteX1" fmla="*/ 1873399 w 3496422"/>
              <a:gd name="connsiteY1" fmla="*/ 0 h 6858000"/>
              <a:gd name="connsiteX2" fmla="*/ 1895523 w 3496422"/>
              <a:gd name="connsiteY2" fmla="*/ 14997 h 6858000"/>
              <a:gd name="connsiteX3" fmla="*/ 3496422 w 3496422"/>
              <a:gd name="connsiteY3" fmla="*/ 3621656 h 6858000"/>
              <a:gd name="connsiteX4" fmla="*/ 1622072 w 3496422"/>
              <a:gd name="connsiteY4" fmla="*/ 6374814 h 6858000"/>
              <a:gd name="connsiteX5" fmla="*/ 1105424 w 3496422"/>
              <a:gd name="connsiteY5" fmla="*/ 6780599 h 6858000"/>
              <a:gd name="connsiteX6" fmla="*/ 993668 w 3496422"/>
              <a:gd name="connsiteY6" fmla="*/ 6858000 h 6858000"/>
              <a:gd name="connsiteX7" fmla="*/ 0 w 3496422"/>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96422" h="6858000">
                <a:moveTo>
                  <a:pt x="0" y="0"/>
                </a:moveTo>
                <a:lnTo>
                  <a:pt x="1873399" y="0"/>
                </a:lnTo>
                <a:lnTo>
                  <a:pt x="1895523" y="14997"/>
                </a:lnTo>
                <a:cubicBezTo>
                  <a:pt x="2922686" y="754641"/>
                  <a:pt x="3496422" y="2093192"/>
                  <a:pt x="3496422" y="3621656"/>
                </a:cubicBezTo>
                <a:cubicBezTo>
                  <a:pt x="3496422" y="4969131"/>
                  <a:pt x="2567697" y="5602839"/>
                  <a:pt x="1622072" y="6374814"/>
                </a:cubicBezTo>
                <a:cubicBezTo>
                  <a:pt x="1449869" y="6515397"/>
                  <a:pt x="1279242" y="6653108"/>
                  <a:pt x="1105424" y="6780599"/>
                </a:cubicBezTo>
                <a:lnTo>
                  <a:pt x="993668"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p:cNvSpPr>
            <a:spLocks noGrp="1"/>
          </p:cNvSpPr>
          <p:nvPr>
            <p:ph type="ctrTitle"/>
          </p:nvPr>
        </p:nvSpPr>
        <p:spPr>
          <a:xfrm>
            <a:off x="4654295" y="1346268"/>
            <a:ext cx="7060135" cy="3285207"/>
          </a:xfrm>
        </p:spPr>
        <p:txBody>
          <a:bodyPr anchor="b">
            <a:noAutofit/>
          </a:bodyPr>
          <a:lstStyle>
            <a:lvl1pPr algn="l">
              <a:lnSpc>
                <a:spcPct val="120000"/>
              </a:lnSpc>
              <a:defRPr sz="540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4662312" y="4631475"/>
            <a:ext cx="7052117" cy="1150200"/>
          </a:xfrm>
        </p:spPr>
        <p:txBody>
          <a:bodyPr lIns="109728" tIns="109728" rIns="109728" bIns="91440" anchor="t">
            <a:normAutofit/>
          </a:bodyPr>
          <a:lstStyle>
            <a:lvl1pPr marL="0" indent="0" algn="l">
              <a:lnSpc>
                <a:spcPct val="130000"/>
              </a:lnSpc>
              <a:buNone/>
              <a:defRPr sz="2400" baseline="0">
                <a:solidFill>
                  <a:schemeClr val="tx1">
                    <a:lumMod val="85000"/>
                    <a:lumOff val="1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0" name="Date Placeholder 9">
            <a:extLst>
              <a:ext uri="{FF2B5EF4-FFF2-40B4-BE49-F238E27FC236}">
                <a16:creationId xmlns:a16="http://schemas.microsoft.com/office/drawing/2014/main" id="{123E5C65-E22A-4865-9449-10140D62B655}"/>
              </a:ext>
            </a:extLst>
          </p:cNvPr>
          <p:cNvSpPr>
            <a:spLocks noGrp="1"/>
          </p:cNvSpPr>
          <p:nvPr>
            <p:ph type="dt" sz="half" idx="10"/>
          </p:nvPr>
        </p:nvSpPr>
        <p:spPr>
          <a:xfrm>
            <a:off x="4654295" y="617415"/>
            <a:ext cx="7123723" cy="457200"/>
          </a:xfrm>
        </p:spPr>
        <p:txBody>
          <a:bodyPr/>
          <a:lstStyle>
            <a:lvl1pPr algn="l">
              <a:defRPr/>
            </a:lvl1pPr>
          </a:lstStyle>
          <a:p>
            <a:fld id="{12241623-A064-4BED-B073-BA4D61433402}" type="datetime1">
              <a:rPr lang="en-US" smtClean="0"/>
              <a:t>26/05/2024</a:t>
            </a:fld>
            <a:endParaRPr lang="en-US" dirty="0"/>
          </a:p>
        </p:txBody>
      </p:sp>
      <p:sp>
        <p:nvSpPr>
          <p:cNvPr id="24" name="Footer Placeholder 23">
            <a:extLst>
              <a:ext uri="{FF2B5EF4-FFF2-40B4-BE49-F238E27FC236}">
                <a16:creationId xmlns:a16="http://schemas.microsoft.com/office/drawing/2014/main" id="{EF9C3DE0-E7F5-4B4D-B5AF-CDE724CE79A3}"/>
              </a:ext>
            </a:extLst>
          </p:cNvPr>
          <p:cNvSpPr>
            <a:spLocks noGrp="1"/>
          </p:cNvSpPr>
          <p:nvPr>
            <p:ph type="ftr" sz="quarter" idx="11"/>
          </p:nvPr>
        </p:nvSpPr>
        <p:spPr>
          <a:xfrm>
            <a:off x="4654295" y="6170490"/>
            <a:ext cx="5588349" cy="457200"/>
          </a:xfrm>
        </p:spPr>
        <p:txBody>
          <a:bodyPr/>
          <a:lstStyle/>
          <a:p>
            <a:endParaRPr lang="en-US" dirty="0"/>
          </a:p>
        </p:txBody>
      </p:sp>
      <p:sp>
        <p:nvSpPr>
          <p:cNvPr id="25" name="Slide Number Placeholder 24">
            <a:extLst>
              <a:ext uri="{FF2B5EF4-FFF2-40B4-BE49-F238E27FC236}">
                <a16:creationId xmlns:a16="http://schemas.microsoft.com/office/drawing/2014/main" id="{48C1E146-840A-4217-B63E-62E5CF8909C2}"/>
              </a:ext>
            </a:extLst>
          </p:cNvPr>
          <p:cNvSpPr>
            <a:spLocks noGrp="1"/>
          </p:cNvSpPr>
          <p:nvPr>
            <p:ph type="sldNum" sz="quarter" idx="12"/>
          </p:nvPr>
        </p:nvSpPr>
        <p:spPr>
          <a:xfrm>
            <a:off x="10515600" y="6170490"/>
            <a:ext cx="1198829" cy="457200"/>
          </a:xfrm>
        </p:spPr>
        <p:txBody>
          <a:bodyPr/>
          <a:lstStyle>
            <a:lvl1pPr algn="r">
              <a:defRPr/>
            </a:lvl1pPr>
          </a:lstStyle>
          <a:p>
            <a:fld id="{FAEF9944-A4F6-4C59-AEBD-678D6480B8EA}" type="slidenum">
              <a:rPr lang="en-US" smtClean="0"/>
              <a:pPr/>
              <a:t>‹#›</a:t>
            </a:fld>
            <a:endParaRPr lang="en-US" dirty="0"/>
          </a:p>
        </p:txBody>
      </p:sp>
      <p:sp>
        <p:nvSpPr>
          <p:cNvPr id="4" name="Freeform: Shape 3">
            <a:extLst>
              <a:ext uri="{FF2B5EF4-FFF2-40B4-BE49-F238E27FC236}">
                <a16:creationId xmlns:a16="http://schemas.microsoft.com/office/drawing/2014/main" id="{8CD419D4-EA9D-42D9-BF62-B07F0B7B672B}"/>
              </a:ext>
            </a:extLst>
          </p:cNvPr>
          <p:cNvSpPr/>
          <p:nvPr/>
        </p:nvSpPr>
        <p:spPr>
          <a:xfrm>
            <a:off x="1375409"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5" name="Freeform: Shape 4">
            <a:extLst>
              <a:ext uri="{FF2B5EF4-FFF2-40B4-BE49-F238E27FC236}">
                <a16:creationId xmlns:a16="http://schemas.microsoft.com/office/drawing/2014/main" id="{1C6FEC9B-9608-4181-A9E5-A1B80E72021C}"/>
              </a:ext>
            </a:extLst>
          </p:cNvPr>
          <p:cNvSpPr/>
          <p:nvPr/>
        </p:nvSpPr>
        <p:spPr>
          <a:xfrm>
            <a:off x="1155402" y="0"/>
            <a:ext cx="2536434" cy="6858000"/>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6" name="Freeform: Shape 5">
            <a:extLst>
              <a:ext uri="{FF2B5EF4-FFF2-40B4-BE49-F238E27FC236}">
                <a16:creationId xmlns:a16="http://schemas.microsoft.com/office/drawing/2014/main" id="{AB1564ED-F26F-451D-97D6-A6EC3E83FD55}"/>
              </a:ext>
            </a:extLst>
          </p:cNvPr>
          <p:cNvSpPr/>
          <p:nvPr/>
        </p:nvSpPr>
        <p:spPr>
          <a:xfrm>
            <a:off x="924161" y="0"/>
            <a:ext cx="2261351" cy="6858000"/>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Tree>
    <p:extLst>
      <p:ext uri="{BB962C8B-B14F-4D97-AF65-F5344CB8AC3E}">
        <p14:creationId xmlns:p14="http://schemas.microsoft.com/office/powerpoint/2010/main" val="20294150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6397E4A-EB6A-4FA6-AA4F-69EA0C70FDC9}"/>
              </a:ext>
            </a:extLst>
          </p:cNvPr>
          <p:cNvSpPr>
            <a:spLocks noGrp="1"/>
          </p:cNvSpPr>
          <p:nvPr>
            <p:ph type="dt" sz="half" idx="10"/>
          </p:nvPr>
        </p:nvSpPr>
        <p:spPr/>
        <p:txBody>
          <a:bodyPr/>
          <a:lstStyle/>
          <a:p>
            <a:fld id="{6F86ED0C-1DA7-41F0-94CF-6218B1FEDFF1}" type="datetime1">
              <a:rPr lang="en-US" smtClean="0"/>
              <a:t>26/05/2024</a:t>
            </a:fld>
            <a:endParaRPr lang="en-US" dirty="0"/>
          </a:p>
        </p:txBody>
      </p:sp>
      <p:sp>
        <p:nvSpPr>
          <p:cNvPr id="8" name="Footer Placeholder 7">
            <a:extLst>
              <a:ext uri="{FF2B5EF4-FFF2-40B4-BE49-F238E27FC236}">
                <a16:creationId xmlns:a16="http://schemas.microsoft.com/office/drawing/2014/main" id="{051A2F5D-7AC4-4F91-965A-7B6A45D6F414}"/>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D26E8B86-CDB8-482F-9D9F-1BFDA3638B3E}"/>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4370163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77965" y="507037"/>
            <a:ext cx="1571626" cy="533993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933700" y="524373"/>
            <a:ext cx="5959577" cy="532259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9277965" y="6296615"/>
            <a:ext cx="2505996" cy="365125"/>
          </a:xfrm>
        </p:spPr>
        <p:txBody>
          <a:bodyPr/>
          <a:lstStyle/>
          <a:p>
            <a:fld id="{EECF02AB-6034-4B88-BC5A-7C17CB0EF809}" type="datetime1">
              <a:rPr lang="en-US" smtClean="0"/>
              <a:t>26/05/2024</a:t>
            </a:fld>
            <a:endParaRPr lang="en-US" dirty="0"/>
          </a:p>
        </p:txBody>
      </p:sp>
      <p:sp>
        <p:nvSpPr>
          <p:cNvPr id="5" name="Footer Placeholder 4"/>
          <p:cNvSpPr>
            <a:spLocks noGrp="1"/>
          </p:cNvSpPr>
          <p:nvPr>
            <p:ph type="ftr" sz="quarter" idx="11"/>
          </p:nvPr>
        </p:nvSpPr>
        <p:spPr>
          <a:xfrm>
            <a:off x="2933699" y="6296615"/>
            <a:ext cx="5959577" cy="365125"/>
          </a:xfrm>
        </p:spPr>
        <p:txBody>
          <a:bodyPr/>
          <a:lstStyle/>
          <a:p>
            <a:endParaRPr lang="en-US" dirty="0"/>
          </a:p>
        </p:txBody>
      </p:sp>
      <p:sp>
        <p:nvSpPr>
          <p:cNvPr id="6" name="Slide Number Placeholder 5"/>
          <p:cNvSpPr>
            <a:spLocks noGrp="1"/>
          </p:cNvSpPr>
          <p:nvPr>
            <p:ph type="sldNum" sz="quarter" idx="12"/>
          </p:nvPr>
        </p:nvSpPr>
        <p:spPr>
          <a:xfrm rot="5400000">
            <a:off x="8734643" y="2853201"/>
            <a:ext cx="5383267" cy="604269"/>
          </a:xfrm>
        </p:spPr>
        <p:txBody>
          <a:bodyPr/>
          <a:lstStyle>
            <a:lvl1pPr algn="l">
              <a:defRPr/>
            </a:lvl1pPr>
          </a:lstStyle>
          <a:p>
            <a:fld id="{FAEF9944-A4F6-4C59-AEBD-678D6480B8EA}" type="slidenum">
              <a:rPr lang="en-US" smtClean="0"/>
              <a:pPr/>
              <a:t>‹#›</a:t>
            </a:fld>
            <a:endParaRPr lang="en-US" dirty="0"/>
          </a:p>
        </p:txBody>
      </p:sp>
      <p:cxnSp>
        <p:nvCxnSpPr>
          <p:cNvPr id="7" name="Straight Connector 6" title="Rule Line">
            <a:extLst>
              <a:ext uri="{FF2B5EF4-FFF2-40B4-BE49-F238E27FC236}">
                <a16:creationId xmlns:a16="http://schemas.microsoft.com/office/drawing/2014/main" id="{A1005B08-D2D4-455C-AA62-1200E43E7AF9}"/>
              </a:ext>
            </a:extLst>
          </p:cNvPr>
          <p:cNvCxnSpPr/>
          <p:nvPr/>
        </p:nvCxnSpPr>
        <p:spPr>
          <a:xfrm>
            <a:off x="9111582" y="571502"/>
            <a:ext cx="0" cy="5275467"/>
          </a:xfrm>
          <a:prstGeom prst="line">
            <a:avLst/>
          </a:prstGeom>
          <a:ln w="381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516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Date Placeholder 9">
            <a:extLst>
              <a:ext uri="{FF2B5EF4-FFF2-40B4-BE49-F238E27FC236}">
                <a16:creationId xmlns:a16="http://schemas.microsoft.com/office/drawing/2014/main" id="{6923EF53-7767-4C94-BEF6-D452927945DA}"/>
              </a:ext>
            </a:extLst>
          </p:cNvPr>
          <p:cNvSpPr>
            <a:spLocks noGrp="1"/>
          </p:cNvSpPr>
          <p:nvPr>
            <p:ph type="dt" sz="half" idx="10"/>
          </p:nvPr>
        </p:nvSpPr>
        <p:spPr/>
        <p:txBody>
          <a:bodyPr/>
          <a:lstStyle/>
          <a:p>
            <a:fld id="{22F3E5F3-28EE-488F-BD53-B744C06C3DEC}" type="datetime1">
              <a:rPr lang="en-US" smtClean="0"/>
              <a:t>26/05/2024</a:t>
            </a:fld>
            <a:endParaRPr lang="en-US" dirty="0"/>
          </a:p>
        </p:txBody>
      </p:sp>
      <p:sp>
        <p:nvSpPr>
          <p:cNvPr id="11" name="Footer Placeholder 10">
            <a:extLst>
              <a:ext uri="{FF2B5EF4-FFF2-40B4-BE49-F238E27FC236}">
                <a16:creationId xmlns:a16="http://schemas.microsoft.com/office/drawing/2014/main" id="{ACF12700-F905-4CFA-970C-C81E05A64D5B}"/>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DA1B1EE2-BCA3-432B-A32D-B04C7F1DD93F}"/>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10860505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B84A89F5-6982-40AE-8108-88B93E85C8FF}"/>
              </a:ext>
            </a:extLst>
          </p:cNvPr>
          <p:cNvGrpSpPr/>
          <p:nvPr/>
        </p:nvGrpSpPr>
        <p:grpSpPr>
          <a:xfrm>
            <a:off x="3124577" y="0"/>
            <a:ext cx="4389519" cy="2916937"/>
            <a:chOff x="3124577" y="0"/>
            <a:chExt cx="4389519" cy="2916937"/>
          </a:xfrm>
        </p:grpSpPr>
        <p:sp>
          <p:nvSpPr>
            <p:cNvPr id="49" name="Freeform: Shape 48">
              <a:extLst>
                <a:ext uri="{FF2B5EF4-FFF2-40B4-BE49-F238E27FC236}">
                  <a16:creationId xmlns:a16="http://schemas.microsoft.com/office/drawing/2014/main" id="{B80BED93-E30B-4492-A268-84C33CA4F067}"/>
                </a:ext>
              </a:extLst>
            </p:cNvPr>
            <p:cNvSpPr/>
            <p:nvPr/>
          </p:nvSpPr>
          <p:spPr>
            <a:xfrm>
              <a:off x="3320637" y="0"/>
              <a:ext cx="4013331" cy="2742133"/>
            </a:xfrm>
            <a:custGeom>
              <a:avLst/>
              <a:gdLst>
                <a:gd name="connsiteX0" fmla="*/ 294151 w 4013331"/>
                <a:gd name="connsiteY0" fmla="*/ 0 h 2742133"/>
                <a:gd name="connsiteX1" fmla="*/ 3844057 w 4013331"/>
                <a:gd name="connsiteY1" fmla="*/ 0 h 2742133"/>
                <a:gd name="connsiteX2" fmla="*/ 3892490 w 4013331"/>
                <a:gd name="connsiteY2" fmla="*/ 131440 h 2742133"/>
                <a:gd name="connsiteX3" fmla="*/ 4013331 w 4013331"/>
                <a:gd name="connsiteY3" fmla="*/ 941251 h 2742133"/>
                <a:gd name="connsiteX4" fmla="*/ 3804827 w 4013331"/>
                <a:gd name="connsiteY4" fmla="*/ 1540292 h 2742133"/>
                <a:gd name="connsiteX5" fmla="*/ 3187498 w 4013331"/>
                <a:gd name="connsiteY5" fmla="*/ 2098087 h 2742133"/>
                <a:gd name="connsiteX6" fmla="*/ 3051769 w 4013331"/>
                <a:gd name="connsiteY6" fmla="*/ 2204787 h 2742133"/>
                <a:gd name="connsiteX7" fmla="*/ 1936476 w 4013331"/>
                <a:gd name="connsiteY7" fmla="*/ 2742133 h 2742133"/>
                <a:gd name="connsiteX8" fmla="*/ 467303 w 4013331"/>
                <a:gd name="connsiteY8" fmla="*/ 1868695 h 2742133"/>
                <a:gd name="connsiteX9" fmla="*/ 310732 w 4013331"/>
                <a:gd name="connsiteY9" fmla="*/ 1645244 h 2742133"/>
                <a:gd name="connsiteX10" fmla="*/ 0 w 4013331"/>
                <a:gd name="connsiteY10" fmla="*/ 941251 h 2742133"/>
                <a:gd name="connsiteX11" fmla="*/ 187749 w 4013331"/>
                <a:gd name="connsiteY11" fmla="*/ 183076 h 2742133"/>
                <a:gd name="connsiteX12" fmla="*/ 288888 w 4013331"/>
                <a:gd name="connsiteY12" fmla="*/ 7329 h 2742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013331" h="2742133">
                  <a:moveTo>
                    <a:pt x="294151" y="0"/>
                  </a:moveTo>
                  <a:lnTo>
                    <a:pt x="3844057" y="0"/>
                  </a:lnTo>
                  <a:lnTo>
                    <a:pt x="3892490" y="131440"/>
                  </a:lnTo>
                  <a:cubicBezTo>
                    <a:pt x="3971777" y="378867"/>
                    <a:pt x="4013331" y="652783"/>
                    <a:pt x="4013331" y="941251"/>
                  </a:cubicBezTo>
                  <a:cubicBezTo>
                    <a:pt x="4013331" y="1171430"/>
                    <a:pt x="3948997" y="1356167"/>
                    <a:pt x="3804827" y="1540292"/>
                  </a:cubicBezTo>
                  <a:cubicBezTo>
                    <a:pt x="3654026" y="1732895"/>
                    <a:pt x="3427436" y="1910292"/>
                    <a:pt x="3187498" y="2098087"/>
                  </a:cubicBezTo>
                  <a:cubicBezTo>
                    <a:pt x="3143231" y="2132693"/>
                    <a:pt x="3097499" y="2168522"/>
                    <a:pt x="3051769" y="2204787"/>
                  </a:cubicBezTo>
                  <a:cubicBezTo>
                    <a:pt x="2642425" y="2529345"/>
                    <a:pt x="2343664" y="2742133"/>
                    <a:pt x="1936476" y="2742133"/>
                  </a:cubicBezTo>
                  <a:cubicBezTo>
                    <a:pt x="1316045" y="2742133"/>
                    <a:pt x="876647" y="2480932"/>
                    <a:pt x="467303" y="1868695"/>
                  </a:cubicBezTo>
                  <a:cubicBezTo>
                    <a:pt x="413736" y="1788559"/>
                    <a:pt x="361372" y="1715679"/>
                    <a:pt x="310732" y="1645244"/>
                  </a:cubicBezTo>
                  <a:cubicBezTo>
                    <a:pt x="100850" y="1353195"/>
                    <a:pt x="0" y="1201315"/>
                    <a:pt x="0" y="941251"/>
                  </a:cubicBezTo>
                  <a:cubicBezTo>
                    <a:pt x="0" y="683021"/>
                    <a:pt x="63214" y="427935"/>
                    <a:pt x="187749" y="183076"/>
                  </a:cubicBezTo>
                  <a:cubicBezTo>
                    <a:pt x="218215" y="123194"/>
                    <a:pt x="251953" y="64578"/>
                    <a:pt x="288888" y="7329"/>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50" name="Freeform: Shape 49">
              <a:extLst>
                <a:ext uri="{FF2B5EF4-FFF2-40B4-BE49-F238E27FC236}">
                  <a16:creationId xmlns:a16="http://schemas.microsoft.com/office/drawing/2014/main" id="{965F60C1-CD8B-4326-9B24-3D197CF382A6}"/>
                </a:ext>
              </a:extLst>
            </p:cNvPr>
            <p:cNvSpPr/>
            <p:nvPr/>
          </p:nvSpPr>
          <p:spPr>
            <a:xfrm>
              <a:off x="3566319" y="0"/>
              <a:ext cx="3401415" cy="2440484"/>
            </a:xfrm>
            <a:custGeom>
              <a:avLst/>
              <a:gdLst>
                <a:gd name="connsiteX0" fmla="*/ 332917 w 3401415"/>
                <a:gd name="connsiteY0" fmla="*/ 0 h 2440484"/>
                <a:gd name="connsiteX1" fmla="*/ 3207137 w 3401415"/>
                <a:gd name="connsiteY1" fmla="*/ 0 h 2440484"/>
                <a:gd name="connsiteX2" fmla="*/ 3242654 w 3401415"/>
                <a:gd name="connsiteY2" fmla="*/ 74937 h 2440484"/>
                <a:gd name="connsiteX3" fmla="*/ 3401415 w 3401415"/>
                <a:gd name="connsiteY3" fmla="*/ 914184 h 2440484"/>
                <a:gd name="connsiteX4" fmla="*/ 3224702 w 3401415"/>
                <a:gd name="connsiteY4" fmla="*/ 1421888 h 2440484"/>
                <a:gd name="connsiteX5" fmla="*/ 2701498 w 3401415"/>
                <a:gd name="connsiteY5" fmla="*/ 1894635 h 2440484"/>
                <a:gd name="connsiteX6" fmla="*/ 2586463 w 3401415"/>
                <a:gd name="connsiteY6" fmla="*/ 1985068 h 2440484"/>
                <a:gd name="connsiteX7" fmla="*/ 1641219 w 3401415"/>
                <a:gd name="connsiteY7" fmla="*/ 2440484 h 2440484"/>
                <a:gd name="connsiteX8" fmla="*/ 396053 w 3401415"/>
                <a:gd name="connsiteY8" fmla="*/ 1700219 h 2440484"/>
                <a:gd name="connsiteX9" fmla="*/ 263354 w 3401415"/>
                <a:gd name="connsiteY9" fmla="*/ 1510839 h 2440484"/>
                <a:gd name="connsiteX10" fmla="*/ 0 w 3401415"/>
                <a:gd name="connsiteY10" fmla="*/ 914184 h 2440484"/>
                <a:gd name="connsiteX11" fmla="*/ 159122 w 3401415"/>
                <a:gd name="connsiteY11" fmla="*/ 271610 h 2440484"/>
                <a:gd name="connsiteX12" fmla="*/ 244841 w 3401415"/>
                <a:gd name="connsiteY12" fmla="*/ 122658 h 2440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01415" h="2440484">
                  <a:moveTo>
                    <a:pt x="332917" y="0"/>
                  </a:moveTo>
                  <a:lnTo>
                    <a:pt x="3207137" y="0"/>
                  </a:lnTo>
                  <a:lnTo>
                    <a:pt x="3242654" y="74937"/>
                  </a:lnTo>
                  <a:cubicBezTo>
                    <a:pt x="3346386" y="322243"/>
                    <a:pt x="3401415" y="608579"/>
                    <a:pt x="3401415" y="914184"/>
                  </a:cubicBezTo>
                  <a:cubicBezTo>
                    <a:pt x="3401415" y="1109268"/>
                    <a:pt x="3346890" y="1265837"/>
                    <a:pt x="3224702" y="1421888"/>
                  </a:cubicBezTo>
                  <a:cubicBezTo>
                    <a:pt x="3096894" y="1585125"/>
                    <a:pt x="2904852" y="1735475"/>
                    <a:pt x="2701498" y="1894635"/>
                  </a:cubicBezTo>
                  <a:cubicBezTo>
                    <a:pt x="2663980" y="1923966"/>
                    <a:pt x="2625221" y="1954332"/>
                    <a:pt x="2586463" y="1985068"/>
                  </a:cubicBezTo>
                  <a:cubicBezTo>
                    <a:pt x="2239532" y="2260140"/>
                    <a:pt x="1986324" y="2440484"/>
                    <a:pt x="1641219" y="2440484"/>
                  </a:cubicBezTo>
                  <a:cubicBezTo>
                    <a:pt x="1115386" y="2440484"/>
                    <a:pt x="742984" y="2219109"/>
                    <a:pt x="396053" y="1700219"/>
                  </a:cubicBezTo>
                  <a:cubicBezTo>
                    <a:pt x="350653" y="1632303"/>
                    <a:pt x="306273" y="1570535"/>
                    <a:pt x="263354" y="1510839"/>
                  </a:cubicBezTo>
                  <a:cubicBezTo>
                    <a:pt x="85473" y="1263318"/>
                    <a:pt x="0" y="1134597"/>
                    <a:pt x="0" y="914184"/>
                  </a:cubicBezTo>
                  <a:cubicBezTo>
                    <a:pt x="0" y="695327"/>
                    <a:pt x="53576" y="479135"/>
                    <a:pt x="159122" y="271610"/>
                  </a:cubicBezTo>
                  <a:cubicBezTo>
                    <a:pt x="184943" y="220858"/>
                    <a:pt x="213538" y="171179"/>
                    <a:pt x="244841" y="122658"/>
                  </a:cubicBezTo>
                  <a:close/>
                </a:path>
              </a:pathLst>
            </a:custGeom>
            <a:noFill/>
            <a:ln w="158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51" name="Freeform: Shape 50">
              <a:extLst>
                <a:ext uri="{FF2B5EF4-FFF2-40B4-BE49-F238E27FC236}">
                  <a16:creationId xmlns:a16="http://schemas.microsoft.com/office/drawing/2014/main" id="{69511D06-104E-440E-8049-4CDCE4B87E96}"/>
                </a:ext>
              </a:extLst>
            </p:cNvPr>
            <p:cNvSpPr/>
            <p:nvPr/>
          </p:nvSpPr>
          <p:spPr>
            <a:xfrm>
              <a:off x="3232490" y="0"/>
              <a:ext cx="4164597" cy="2817185"/>
            </a:xfrm>
            <a:custGeom>
              <a:avLst/>
              <a:gdLst>
                <a:gd name="connsiteX0" fmla="*/ 237339 w 4130517"/>
                <a:gd name="connsiteY0" fmla="*/ 0 h 2806419"/>
                <a:gd name="connsiteX1" fmla="*/ 3997489 w 4130517"/>
                <a:gd name="connsiteY1" fmla="*/ 0 h 2806419"/>
                <a:gd name="connsiteX2" fmla="*/ 4006148 w 4130517"/>
                <a:gd name="connsiteY2" fmla="*/ 24333 h 2806419"/>
                <a:gd name="connsiteX3" fmla="*/ 4130517 w 4130517"/>
                <a:gd name="connsiteY3" fmla="*/ 887307 h 2806419"/>
                <a:gd name="connsiteX4" fmla="*/ 3915925 w 4130517"/>
                <a:gd name="connsiteY4" fmla="*/ 1525677 h 2806419"/>
                <a:gd name="connsiteX5" fmla="*/ 3280571 w 4130517"/>
                <a:gd name="connsiteY5" fmla="*/ 2120090 h 2806419"/>
                <a:gd name="connsiteX6" fmla="*/ 3140878 w 4130517"/>
                <a:gd name="connsiteY6" fmla="*/ 2233796 h 2806419"/>
                <a:gd name="connsiteX7" fmla="*/ 1993019 w 4130517"/>
                <a:gd name="connsiteY7" fmla="*/ 2806419 h 2806419"/>
                <a:gd name="connsiteX8" fmla="*/ 480948 w 4130517"/>
                <a:gd name="connsiteY8" fmla="*/ 1875638 h 2806419"/>
                <a:gd name="connsiteX9" fmla="*/ 319805 w 4130517"/>
                <a:gd name="connsiteY9" fmla="*/ 1637519 h 2806419"/>
                <a:gd name="connsiteX10" fmla="*/ 0 w 4130517"/>
                <a:gd name="connsiteY10" fmla="*/ 887307 h 2806419"/>
                <a:gd name="connsiteX11" fmla="*/ 193231 w 4130517"/>
                <a:gd name="connsiteY11" fmla="*/ 79360 h 2806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130517" h="2806419">
                  <a:moveTo>
                    <a:pt x="237339" y="0"/>
                  </a:moveTo>
                  <a:lnTo>
                    <a:pt x="3997489" y="0"/>
                  </a:lnTo>
                  <a:lnTo>
                    <a:pt x="4006148" y="24333"/>
                  </a:lnTo>
                  <a:cubicBezTo>
                    <a:pt x="4087750" y="288004"/>
                    <a:pt x="4130517" y="579903"/>
                    <a:pt x="4130517" y="887307"/>
                  </a:cubicBezTo>
                  <a:cubicBezTo>
                    <a:pt x="4130517" y="1132599"/>
                    <a:pt x="4064304" y="1329464"/>
                    <a:pt x="3915925" y="1525677"/>
                  </a:cubicBezTo>
                  <a:cubicBezTo>
                    <a:pt x="3760721" y="1730924"/>
                    <a:pt x="3527514" y="1919967"/>
                    <a:pt x="3280571" y="2120090"/>
                  </a:cubicBezTo>
                  <a:cubicBezTo>
                    <a:pt x="3235011" y="2156968"/>
                    <a:pt x="3187944" y="2195151"/>
                    <a:pt x="3140878" y="2233796"/>
                  </a:cubicBezTo>
                  <a:cubicBezTo>
                    <a:pt x="2719582" y="2579662"/>
                    <a:pt x="2412097" y="2806419"/>
                    <a:pt x="1993019" y="2806419"/>
                  </a:cubicBezTo>
                  <a:cubicBezTo>
                    <a:pt x="1354472" y="2806419"/>
                    <a:pt x="902244" y="2528070"/>
                    <a:pt x="480948" y="1875638"/>
                  </a:cubicBezTo>
                  <a:cubicBezTo>
                    <a:pt x="425816" y="1790244"/>
                    <a:pt x="371924" y="1712578"/>
                    <a:pt x="319805" y="1637519"/>
                  </a:cubicBezTo>
                  <a:cubicBezTo>
                    <a:pt x="103795" y="1326296"/>
                    <a:pt x="0" y="1164446"/>
                    <a:pt x="0" y="887307"/>
                  </a:cubicBezTo>
                  <a:cubicBezTo>
                    <a:pt x="0" y="612125"/>
                    <a:pt x="65060" y="340293"/>
                    <a:pt x="193231" y="79360"/>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52" name="Freeform: Shape 51">
              <a:extLst>
                <a:ext uri="{FF2B5EF4-FFF2-40B4-BE49-F238E27FC236}">
                  <a16:creationId xmlns:a16="http://schemas.microsoft.com/office/drawing/2014/main" id="{164F6B39-7B0A-4839-9F52-1FFA2044F248}"/>
                </a:ext>
              </a:extLst>
            </p:cNvPr>
            <p:cNvSpPr/>
            <p:nvPr/>
          </p:nvSpPr>
          <p:spPr>
            <a:xfrm>
              <a:off x="3124577" y="0"/>
              <a:ext cx="4389519" cy="2916937"/>
            </a:xfrm>
            <a:custGeom>
              <a:avLst/>
              <a:gdLst>
                <a:gd name="connsiteX0" fmla="*/ 208215 w 4389519"/>
                <a:gd name="connsiteY0" fmla="*/ 0 h 2916937"/>
                <a:gd name="connsiteX1" fmla="*/ 4284014 w 4389519"/>
                <a:gd name="connsiteY1" fmla="*/ 0 h 2916937"/>
                <a:gd name="connsiteX2" fmla="*/ 4335794 w 4389519"/>
                <a:gd name="connsiteY2" fmla="*/ 207911 h 2916937"/>
                <a:gd name="connsiteX3" fmla="*/ 4376420 w 4389519"/>
                <a:gd name="connsiteY3" fmla="*/ 1078865 h 2916937"/>
                <a:gd name="connsiteX4" fmla="*/ 4090147 w 4389519"/>
                <a:gd name="connsiteY4" fmla="*/ 1734728 h 2916937"/>
                <a:gd name="connsiteX5" fmla="*/ 3362552 w 4389519"/>
                <a:gd name="connsiteY5" fmla="*/ 2305097 h 2916937"/>
                <a:gd name="connsiteX6" fmla="*/ 3204152 w 4389519"/>
                <a:gd name="connsiteY6" fmla="*/ 2412521 h 2916937"/>
                <a:gd name="connsiteX7" fmla="*/ 1936072 w 4389519"/>
                <a:gd name="connsiteY7" fmla="*/ 2912360 h 2916937"/>
                <a:gd name="connsiteX8" fmla="*/ 421690 w 4389519"/>
                <a:gd name="connsiteY8" fmla="*/ 1787063 h 2916937"/>
                <a:gd name="connsiteX9" fmla="*/ 273167 w 4389519"/>
                <a:gd name="connsiteY9" fmla="*/ 1520080 h 2916937"/>
                <a:gd name="connsiteX10" fmla="*/ 4118 w 4389519"/>
                <a:gd name="connsiteY10" fmla="*/ 696338 h 2916937"/>
                <a:gd name="connsiteX11" fmla="*/ 175984 w 4389519"/>
                <a:gd name="connsiteY11" fmla="*/ 60381 h 2916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89519" h="2916937">
                  <a:moveTo>
                    <a:pt x="208215" y="0"/>
                  </a:moveTo>
                  <a:lnTo>
                    <a:pt x="4284014" y="0"/>
                  </a:lnTo>
                  <a:lnTo>
                    <a:pt x="4335794" y="207911"/>
                  </a:lnTo>
                  <a:cubicBezTo>
                    <a:pt x="4388748" y="479686"/>
                    <a:pt x="4403109" y="773803"/>
                    <a:pt x="4376420" y="1078865"/>
                  </a:cubicBezTo>
                  <a:cubicBezTo>
                    <a:pt x="4353703" y="1338514"/>
                    <a:pt x="4265383" y="1540772"/>
                    <a:pt x="4090147" y="1734728"/>
                  </a:cubicBezTo>
                  <a:cubicBezTo>
                    <a:pt x="3906850" y="1937616"/>
                    <a:pt x="3642485" y="2116128"/>
                    <a:pt x="3362552" y="2305097"/>
                  </a:cubicBezTo>
                  <a:cubicBezTo>
                    <a:pt x="3310910" y="2339914"/>
                    <a:pt x="3257553" y="2375972"/>
                    <a:pt x="3204152" y="2412521"/>
                  </a:cubicBezTo>
                  <a:cubicBezTo>
                    <a:pt x="2726165" y="2739616"/>
                    <a:pt x="2379682" y="2951171"/>
                    <a:pt x="1936072" y="2912360"/>
                  </a:cubicBezTo>
                  <a:cubicBezTo>
                    <a:pt x="1260148" y="2853224"/>
                    <a:pt x="807225" y="2516700"/>
                    <a:pt x="421690" y="1787063"/>
                  </a:cubicBezTo>
                  <a:cubicBezTo>
                    <a:pt x="371240" y="1691563"/>
                    <a:pt x="321385" y="1604361"/>
                    <a:pt x="273167" y="1520080"/>
                  </a:cubicBezTo>
                  <a:cubicBezTo>
                    <a:pt x="73334" y="1170636"/>
                    <a:pt x="-21548" y="989700"/>
                    <a:pt x="4118" y="696338"/>
                  </a:cubicBezTo>
                  <a:cubicBezTo>
                    <a:pt x="23232" y="477870"/>
                    <a:pt x="80908" y="264786"/>
                    <a:pt x="175984" y="60381"/>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grpSp>
      <p:grpSp>
        <p:nvGrpSpPr>
          <p:cNvPr id="8" name="Group 7">
            <a:extLst>
              <a:ext uri="{FF2B5EF4-FFF2-40B4-BE49-F238E27FC236}">
                <a16:creationId xmlns:a16="http://schemas.microsoft.com/office/drawing/2014/main" id="{03099122-D80B-4389-A1CF-52C635217F4B}"/>
              </a:ext>
            </a:extLst>
          </p:cNvPr>
          <p:cNvGrpSpPr/>
          <p:nvPr/>
        </p:nvGrpSpPr>
        <p:grpSpPr>
          <a:xfrm>
            <a:off x="8122942" y="0"/>
            <a:ext cx="4069058" cy="3547008"/>
            <a:chOff x="8122942" y="0"/>
            <a:chExt cx="4069058" cy="3547008"/>
          </a:xfrm>
        </p:grpSpPr>
        <p:sp>
          <p:nvSpPr>
            <p:cNvPr id="54" name="Freeform: Shape 53">
              <a:extLst>
                <a:ext uri="{FF2B5EF4-FFF2-40B4-BE49-F238E27FC236}">
                  <a16:creationId xmlns:a16="http://schemas.microsoft.com/office/drawing/2014/main" id="{CA535D59-CDAA-4AA9-84AC-A6142E857FE2}"/>
                </a:ext>
              </a:extLst>
            </p:cNvPr>
            <p:cNvSpPr/>
            <p:nvPr/>
          </p:nvSpPr>
          <p:spPr>
            <a:xfrm>
              <a:off x="8122942" y="0"/>
              <a:ext cx="4069058" cy="3547008"/>
            </a:xfrm>
            <a:custGeom>
              <a:avLst/>
              <a:gdLst>
                <a:gd name="connsiteX0" fmla="*/ 305212 w 4069058"/>
                <a:gd name="connsiteY0" fmla="*/ 0 h 3547008"/>
                <a:gd name="connsiteX1" fmla="*/ 4069058 w 4069058"/>
                <a:gd name="connsiteY1" fmla="*/ 0 h 3547008"/>
                <a:gd name="connsiteX2" fmla="*/ 4069058 w 4069058"/>
                <a:gd name="connsiteY2" fmla="*/ 2865785 h 3547008"/>
                <a:gd name="connsiteX3" fmla="*/ 3996814 w 4069058"/>
                <a:gd name="connsiteY3" fmla="*/ 2947457 h 3547008"/>
                <a:gd name="connsiteX4" fmla="*/ 2732780 w 4069058"/>
                <a:gd name="connsiteY4" fmla="*/ 3541640 h 3547008"/>
                <a:gd name="connsiteX5" fmla="*/ 1317550 w 4069058"/>
                <a:gd name="connsiteY5" fmla="*/ 3015110 h 3547008"/>
                <a:gd name="connsiteX6" fmla="*/ 1140977 w 4069058"/>
                <a:gd name="connsiteY6" fmla="*/ 2901419 h 3547008"/>
                <a:gd name="connsiteX7" fmla="*/ 330269 w 4069058"/>
                <a:gd name="connsiteY7" fmla="*/ 2297252 h 3547008"/>
                <a:gd name="connsiteX8" fmla="*/ 13299 w 4069058"/>
                <a:gd name="connsiteY8" fmla="*/ 1599966 h 3547008"/>
                <a:gd name="connsiteX9" fmla="*/ 217457 w 4069058"/>
                <a:gd name="connsiteY9" fmla="*/ 178659 h 3547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69058" h="3547008">
                  <a:moveTo>
                    <a:pt x="305212" y="0"/>
                  </a:moveTo>
                  <a:lnTo>
                    <a:pt x="4069058" y="0"/>
                  </a:lnTo>
                  <a:lnTo>
                    <a:pt x="4069058" y="2865785"/>
                  </a:lnTo>
                  <a:lnTo>
                    <a:pt x="3996814" y="2947457"/>
                  </a:lnTo>
                  <a:cubicBezTo>
                    <a:pt x="3654887" y="3311545"/>
                    <a:pt x="3252443" y="3496175"/>
                    <a:pt x="2732780" y="3541640"/>
                  </a:cubicBezTo>
                  <a:cubicBezTo>
                    <a:pt x="2236701" y="3585041"/>
                    <a:pt x="1850359" y="3361306"/>
                    <a:pt x="1317550" y="3015110"/>
                  </a:cubicBezTo>
                  <a:cubicBezTo>
                    <a:pt x="1258026" y="2976425"/>
                    <a:pt x="1198546" y="2938265"/>
                    <a:pt x="1140977" y="2901419"/>
                  </a:cubicBezTo>
                  <a:cubicBezTo>
                    <a:pt x="828927" y="2701433"/>
                    <a:pt x="534230" y="2512513"/>
                    <a:pt x="330269" y="2297252"/>
                  </a:cubicBezTo>
                  <a:cubicBezTo>
                    <a:pt x="135278" y="2091465"/>
                    <a:pt x="37487" y="1876435"/>
                    <a:pt x="13299" y="1599966"/>
                  </a:cubicBezTo>
                  <a:cubicBezTo>
                    <a:pt x="-32170" y="1080250"/>
                    <a:pt x="39709" y="589889"/>
                    <a:pt x="217457" y="178659"/>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55" name="Freeform: Shape 54">
              <a:extLst>
                <a:ext uri="{FF2B5EF4-FFF2-40B4-BE49-F238E27FC236}">
                  <a16:creationId xmlns:a16="http://schemas.microsoft.com/office/drawing/2014/main" id="{CD6948CC-6D51-4092-887C-B0664DC102C7}"/>
                </a:ext>
              </a:extLst>
            </p:cNvPr>
            <p:cNvSpPr/>
            <p:nvPr/>
          </p:nvSpPr>
          <p:spPr>
            <a:xfrm flipH="1">
              <a:off x="8319994" y="0"/>
              <a:ext cx="3872006" cy="3321595"/>
            </a:xfrm>
            <a:custGeom>
              <a:avLst/>
              <a:gdLst>
                <a:gd name="connsiteX0" fmla="*/ 3466434 w 3872006"/>
                <a:gd name="connsiteY0" fmla="*/ 0 h 3321595"/>
                <a:gd name="connsiteX1" fmla="*/ 65800 w 3872006"/>
                <a:gd name="connsiteY1" fmla="*/ 0 h 3321595"/>
                <a:gd name="connsiteX2" fmla="*/ 0 w 3872006"/>
                <a:gd name="connsiteY2" fmla="*/ 59511 h 3321595"/>
                <a:gd name="connsiteX3" fmla="*/ 0 w 3872006"/>
                <a:gd name="connsiteY3" fmla="*/ 2518435 h 3321595"/>
                <a:gd name="connsiteX4" fmla="*/ 80122 w 3872006"/>
                <a:gd name="connsiteY4" fmla="*/ 2618704 h 3321595"/>
                <a:gd name="connsiteX5" fmla="*/ 1549501 w 3872006"/>
                <a:gd name="connsiteY5" fmla="*/ 3321595 h 3321595"/>
                <a:gd name="connsiteX6" fmla="*/ 2796711 w 3872006"/>
                <a:gd name="connsiteY6" fmla="*/ 2749441 h 3321595"/>
                <a:gd name="connsiteX7" fmla="*/ 2948494 w 3872006"/>
                <a:gd name="connsiteY7" fmla="*/ 2635829 h 3321595"/>
                <a:gd name="connsiteX8" fmla="*/ 3638840 w 3872006"/>
                <a:gd name="connsiteY8" fmla="*/ 2041901 h 3321595"/>
                <a:gd name="connsiteX9" fmla="*/ 3872006 w 3872006"/>
                <a:gd name="connsiteY9" fmla="*/ 1404055 h 3321595"/>
                <a:gd name="connsiteX10" fmla="*/ 3467973 w 3872006"/>
                <a:gd name="connsiteY10" fmla="*/ 1974 h 3321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72006" h="3321595">
                  <a:moveTo>
                    <a:pt x="3466434" y="0"/>
                  </a:moveTo>
                  <a:lnTo>
                    <a:pt x="65800" y="0"/>
                  </a:lnTo>
                  <a:lnTo>
                    <a:pt x="0" y="59511"/>
                  </a:lnTo>
                  <a:lnTo>
                    <a:pt x="0" y="2518435"/>
                  </a:lnTo>
                  <a:lnTo>
                    <a:pt x="80122" y="2618704"/>
                  </a:lnTo>
                  <a:cubicBezTo>
                    <a:pt x="490323" y="3108658"/>
                    <a:pt x="942414" y="3321595"/>
                    <a:pt x="1549501" y="3321595"/>
                  </a:cubicBezTo>
                  <a:cubicBezTo>
                    <a:pt x="2004852" y="3321595"/>
                    <a:pt x="2338950" y="3095023"/>
                    <a:pt x="2796711" y="2749441"/>
                  </a:cubicBezTo>
                  <a:cubicBezTo>
                    <a:pt x="2847850" y="2710827"/>
                    <a:pt x="2898991" y="2672676"/>
                    <a:pt x="2948494" y="2635829"/>
                  </a:cubicBezTo>
                  <a:cubicBezTo>
                    <a:pt x="3216812" y="2435869"/>
                    <a:pt x="3470203" y="2246981"/>
                    <a:pt x="3638840" y="2041901"/>
                  </a:cubicBezTo>
                  <a:cubicBezTo>
                    <a:pt x="3800062" y="1845849"/>
                    <a:pt x="3872006" y="1649145"/>
                    <a:pt x="3872006" y="1404055"/>
                  </a:cubicBezTo>
                  <a:cubicBezTo>
                    <a:pt x="3872006" y="866538"/>
                    <a:pt x="3729694" y="376466"/>
                    <a:pt x="3467973" y="1974"/>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6" name="Freeform: Shape 55">
              <a:extLst>
                <a:ext uri="{FF2B5EF4-FFF2-40B4-BE49-F238E27FC236}">
                  <a16:creationId xmlns:a16="http://schemas.microsoft.com/office/drawing/2014/main" id="{F5F9FD94-99CC-42AD-8E66-CF99E8FD5A94}"/>
                </a:ext>
              </a:extLst>
            </p:cNvPr>
            <p:cNvSpPr/>
            <p:nvPr/>
          </p:nvSpPr>
          <p:spPr>
            <a:xfrm flipH="1">
              <a:off x="8729240" y="9274"/>
              <a:ext cx="3462454" cy="3010961"/>
            </a:xfrm>
            <a:custGeom>
              <a:avLst/>
              <a:gdLst>
                <a:gd name="connsiteX0" fmla="*/ 2953507 w 3462454"/>
                <a:gd name="connsiteY0" fmla="*/ 0 h 3010961"/>
                <a:gd name="connsiteX1" fmla="*/ 477652 w 3462454"/>
                <a:gd name="connsiteY1" fmla="*/ 0 h 3010961"/>
                <a:gd name="connsiteX2" fmla="*/ 327396 w 3462454"/>
                <a:gd name="connsiteY2" fmla="*/ 113681 h 3010961"/>
                <a:gd name="connsiteX3" fmla="*/ 46554 w 3462454"/>
                <a:gd name="connsiteY3" fmla="*/ 391785 h 3010961"/>
                <a:gd name="connsiteX4" fmla="*/ 0 w 3462454"/>
                <a:gd name="connsiteY4" fmla="*/ 453516 h 3010961"/>
                <a:gd name="connsiteX5" fmla="*/ 0 w 3462454"/>
                <a:gd name="connsiteY5" fmla="*/ 2083461 h 3010961"/>
                <a:gd name="connsiteX6" fmla="*/ 26382 w 3462454"/>
                <a:gd name="connsiteY6" fmla="*/ 2118637 h 3010961"/>
                <a:gd name="connsiteX7" fmla="*/ 101620 w 3462454"/>
                <a:gd name="connsiteY7" fmla="*/ 2222744 h 3010961"/>
                <a:gd name="connsiteX8" fmla="*/ 1494064 w 3462454"/>
                <a:gd name="connsiteY8" fmla="*/ 3010961 h 3010961"/>
                <a:gd name="connsiteX9" fmla="*/ 2551110 w 3462454"/>
                <a:gd name="connsiteY9" fmla="*/ 2526044 h 3010961"/>
                <a:gd name="connsiteX10" fmla="*/ 2679751 w 3462454"/>
                <a:gd name="connsiteY10" fmla="*/ 2429754 h 3010961"/>
                <a:gd name="connsiteX11" fmla="*/ 3264840 w 3462454"/>
                <a:gd name="connsiteY11" fmla="*/ 1926383 h 3010961"/>
                <a:gd name="connsiteX12" fmla="*/ 3462454 w 3462454"/>
                <a:gd name="connsiteY12" fmla="*/ 1385790 h 3010961"/>
                <a:gd name="connsiteX13" fmla="*/ 3018820 w 3462454"/>
                <a:gd name="connsiteY13" fmla="*/ 67626 h 3010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462454" h="3010961">
                  <a:moveTo>
                    <a:pt x="2953507" y="0"/>
                  </a:moveTo>
                  <a:lnTo>
                    <a:pt x="477652" y="0"/>
                  </a:lnTo>
                  <a:lnTo>
                    <a:pt x="327396" y="113681"/>
                  </a:lnTo>
                  <a:cubicBezTo>
                    <a:pt x="222344" y="200626"/>
                    <a:pt x="128536" y="293564"/>
                    <a:pt x="46554" y="391785"/>
                  </a:cubicBezTo>
                  <a:lnTo>
                    <a:pt x="0" y="453516"/>
                  </a:lnTo>
                  <a:lnTo>
                    <a:pt x="0" y="2083461"/>
                  </a:lnTo>
                  <a:lnTo>
                    <a:pt x="26382" y="2118637"/>
                  </a:lnTo>
                  <a:cubicBezTo>
                    <a:pt x="51135" y="2152065"/>
                    <a:pt x="76235" y="2186586"/>
                    <a:pt x="101620" y="2222744"/>
                  </a:cubicBezTo>
                  <a:cubicBezTo>
                    <a:pt x="489585" y="2775245"/>
                    <a:pt x="906035" y="3010961"/>
                    <a:pt x="1494064" y="3010961"/>
                  </a:cubicBezTo>
                  <a:cubicBezTo>
                    <a:pt x="1879987" y="3010961"/>
                    <a:pt x="2163144" y="2818935"/>
                    <a:pt x="2551110" y="2526044"/>
                  </a:cubicBezTo>
                  <a:cubicBezTo>
                    <a:pt x="2594452" y="2493317"/>
                    <a:pt x="2637795" y="2460984"/>
                    <a:pt x="2679751" y="2429754"/>
                  </a:cubicBezTo>
                  <a:cubicBezTo>
                    <a:pt x="2907158" y="2260282"/>
                    <a:pt x="3121914" y="2100194"/>
                    <a:pt x="3264840" y="1926383"/>
                  </a:cubicBezTo>
                  <a:cubicBezTo>
                    <a:pt x="3401480" y="1760224"/>
                    <a:pt x="3462454" y="1593511"/>
                    <a:pt x="3462454" y="1385790"/>
                  </a:cubicBezTo>
                  <a:cubicBezTo>
                    <a:pt x="3462454" y="865148"/>
                    <a:pt x="3304918" y="397028"/>
                    <a:pt x="3018820" y="67626"/>
                  </a:cubicBezTo>
                  <a:close/>
                </a:path>
              </a:pathLst>
            </a:custGeom>
            <a:noFill/>
            <a:ln w="158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7" name="Freeform: Shape 56">
              <a:extLst>
                <a:ext uri="{FF2B5EF4-FFF2-40B4-BE49-F238E27FC236}">
                  <a16:creationId xmlns:a16="http://schemas.microsoft.com/office/drawing/2014/main" id="{F47D3E70-A759-410D-B5DB-855218E138C3}"/>
                </a:ext>
              </a:extLst>
            </p:cNvPr>
            <p:cNvSpPr/>
            <p:nvPr/>
          </p:nvSpPr>
          <p:spPr>
            <a:xfrm flipH="1">
              <a:off x="8243247" y="9274"/>
              <a:ext cx="3948447" cy="3411460"/>
            </a:xfrm>
            <a:custGeom>
              <a:avLst/>
              <a:gdLst>
                <a:gd name="connsiteX0" fmla="*/ 3564894 w 3904481"/>
                <a:gd name="connsiteY0" fmla="*/ 0 h 3411460"/>
                <a:gd name="connsiteX1" fmla="*/ 0 w 3904481"/>
                <a:gd name="connsiteY1" fmla="*/ 0 h 3411460"/>
                <a:gd name="connsiteX2" fmla="*/ 0 w 3904481"/>
                <a:gd name="connsiteY2" fmla="*/ 2659993 h 3411460"/>
                <a:gd name="connsiteX3" fmla="*/ 1876 w 3904481"/>
                <a:gd name="connsiteY3" fmla="*/ 2662425 h 3411460"/>
                <a:gd name="connsiteX4" fmla="*/ 1514161 w 3904481"/>
                <a:gd name="connsiteY4" fmla="*/ 3411460 h 3411460"/>
                <a:gd name="connsiteX5" fmla="*/ 2797788 w 3904481"/>
                <a:gd name="connsiteY5" fmla="*/ 2801744 h 3411460"/>
                <a:gd name="connsiteX6" fmla="*/ 2954004 w 3904481"/>
                <a:gd name="connsiteY6" fmla="*/ 2680673 h 3411460"/>
                <a:gd name="connsiteX7" fmla="*/ 3664508 w 3904481"/>
                <a:gd name="connsiteY7" fmla="*/ 2047754 h 3411460"/>
                <a:gd name="connsiteX8" fmla="*/ 3904481 w 3904481"/>
                <a:gd name="connsiteY8" fmla="*/ 1368033 h 3411460"/>
                <a:gd name="connsiteX9" fmla="*/ 3596499 w 3904481"/>
                <a:gd name="connsiteY9" fmla="*/ 52268 h 3411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04481" h="3411460">
                  <a:moveTo>
                    <a:pt x="3564894" y="0"/>
                  </a:moveTo>
                  <a:lnTo>
                    <a:pt x="0" y="0"/>
                  </a:lnTo>
                  <a:lnTo>
                    <a:pt x="0" y="2659993"/>
                  </a:lnTo>
                  <a:lnTo>
                    <a:pt x="1876" y="2662425"/>
                  </a:lnTo>
                  <a:cubicBezTo>
                    <a:pt x="424055" y="3184544"/>
                    <a:pt x="889346" y="3411460"/>
                    <a:pt x="1514161" y="3411460"/>
                  </a:cubicBezTo>
                  <a:cubicBezTo>
                    <a:pt x="1982808" y="3411460"/>
                    <a:pt x="2326661" y="3170014"/>
                    <a:pt x="2797788" y="2801744"/>
                  </a:cubicBezTo>
                  <a:cubicBezTo>
                    <a:pt x="2850420" y="2760595"/>
                    <a:pt x="2903054" y="2719940"/>
                    <a:pt x="2954004" y="2680673"/>
                  </a:cubicBezTo>
                  <a:cubicBezTo>
                    <a:pt x="3230156" y="2467586"/>
                    <a:pt x="3490946" y="2266297"/>
                    <a:pt x="3664508" y="2047754"/>
                  </a:cubicBezTo>
                  <a:cubicBezTo>
                    <a:pt x="3830437" y="1838832"/>
                    <a:pt x="3904481" y="1629214"/>
                    <a:pt x="3904481" y="1368033"/>
                  </a:cubicBezTo>
                  <a:cubicBezTo>
                    <a:pt x="3904481" y="877057"/>
                    <a:pt x="3796872" y="423228"/>
                    <a:pt x="3596499" y="52268"/>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grpSp>
        <p:nvGrpSpPr>
          <p:cNvPr id="9" name="Group 8">
            <a:extLst>
              <a:ext uri="{FF2B5EF4-FFF2-40B4-BE49-F238E27FC236}">
                <a16:creationId xmlns:a16="http://schemas.microsoft.com/office/drawing/2014/main" id="{90302A25-2D4F-4AD5-B0E9-C12184C3599E}"/>
              </a:ext>
            </a:extLst>
          </p:cNvPr>
          <p:cNvGrpSpPr/>
          <p:nvPr/>
        </p:nvGrpSpPr>
        <p:grpSpPr>
          <a:xfrm>
            <a:off x="-1" y="1355238"/>
            <a:ext cx="4381339" cy="5510713"/>
            <a:chOff x="0" y="1347287"/>
            <a:chExt cx="4259808" cy="5510713"/>
          </a:xfrm>
        </p:grpSpPr>
        <p:sp>
          <p:nvSpPr>
            <p:cNvPr id="59" name="Freeform: Shape 58">
              <a:extLst>
                <a:ext uri="{FF2B5EF4-FFF2-40B4-BE49-F238E27FC236}">
                  <a16:creationId xmlns:a16="http://schemas.microsoft.com/office/drawing/2014/main" id="{E227AF03-773A-4B1E-8FED-67198038E60D}"/>
                </a:ext>
              </a:extLst>
            </p:cNvPr>
            <p:cNvSpPr/>
            <p:nvPr/>
          </p:nvSpPr>
          <p:spPr>
            <a:xfrm>
              <a:off x="0" y="1676545"/>
              <a:ext cx="4174269" cy="5181455"/>
            </a:xfrm>
            <a:custGeom>
              <a:avLst/>
              <a:gdLst>
                <a:gd name="connsiteX0" fmla="*/ 1155130 w 4174269"/>
                <a:gd name="connsiteY0" fmla="*/ 990 h 5181455"/>
                <a:gd name="connsiteX1" fmla="*/ 2396955 w 4174269"/>
                <a:gd name="connsiteY1" fmla="*/ 367328 h 5181455"/>
                <a:gd name="connsiteX2" fmla="*/ 3827960 w 4174269"/>
                <a:gd name="connsiteY2" fmla="*/ 4749328 h 5181455"/>
                <a:gd name="connsiteX3" fmla="*/ 3561502 w 4174269"/>
                <a:gd name="connsiteY3" fmla="*/ 5090948 h 5181455"/>
                <a:gd name="connsiteX4" fmla="*/ 3452726 w 4174269"/>
                <a:gd name="connsiteY4" fmla="*/ 5181455 h 5181455"/>
                <a:gd name="connsiteX5" fmla="*/ 0 w 4174269"/>
                <a:gd name="connsiteY5" fmla="*/ 5181455 h 5181455"/>
                <a:gd name="connsiteX6" fmla="*/ 0 w 4174269"/>
                <a:gd name="connsiteY6" fmla="*/ 251605 h 5181455"/>
                <a:gd name="connsiteX7" fmla="*/ 157396 w 4174269"/>
                <a:gd name="connsiteY7" fmla="*/ 182600 h 5181455"/>
                <a:gd name="connsiteX8" fmla="*/ 1155130 w 4174269"/>
                <a:gd name="connsiteY8" fmla="*/ 990 h 5181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74269" h="5181455">
                  <a:moveTo>
                    <a:pt x="1155130" y="990"/>
                  </a:moveTo>
                  <a:cubicBezTo>
                    <a:pt x="1564667" y="12730"/>
                    <a:pt x="1984593" y="129250"/>
                    <a:pt x="2396955" y="367328"/>
                  </a:cubicBezTo>
                  <a:cubicBezTo>
                    <a:pt x="3871760" y="1218807"/>
                    <a:pt x="4678347" y="3276416"/>
                    <a:pt x="3827960" y="4749328"/>
                  </a:cubicBezTo>
                  <a:cubicBezTo>
                    <a:pt x="3748235" y="4887417"/>
                    <a:pt x="3658928" y="4998272"/>
                    <a:pt x="3561502" y="5090948"/>
                  </a:cubicBezTo>
                  <a:lnTo>
                    <a:pt x="3452726" y="5181455"/>
                  </a:lnTo>
                  <a:lnTo>
                    <a:pt x="0" y="5181455"/>
                  </a:lnTo>
                  <a:lnTo>
                    <a:pt x="0" y="251605"/>
                  </a:lnTo>
                  <a:lnTo>
                    <a:pt x="157396" y="182600"/>
                  </a:lnTo>
                  <a:cubicBezTo>
                    <a:pt x="475610" y="54980"/>
                    <a:pt x="811718" y="-8854"/>
                    <a:pt x="1155130" y="990"/>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60" name="Freeform: Shape 59">
              <a:extLst>
                <a:ext uri="{FF2B5EF4-FFF2-40B4-BE49-F238E27FC236}">
                  <a16:creationId xmlns:a16="http://schemas.microsoft.com/office/drawing/2014/main" id="{D6FE8FAD-8A4A-49E1-AFAF-A074482295A9}"/>
                </a:ext>
              </a:extLst>
            </p:cNvPr>
            <p:cNvSpPr/>
            <p:nvPr/>
          </p:nvSpPr>
          <p:spPr>
            <a:xfrm>
              <a:off x="0" y="1347287"/>
              <a:ext cx="4259808" cy="5510713"/>
            </a:xfrm>
            <a:custGeom>
              <a:avLst/>
              <a:gdLst>
                <a:gd name="connsiteX0" fmla="*/ 948905 w 4259808"/>
                <a:gd name="connsiteY0" fmla="*/ 1556 h 5510713"/>
                <a:gd name="connsiteX1" fmla="*/ 2304106 w 4259808"/>
                <a:gd name="connsiteY1" fmla="*/ 405867 h 5510713"/>
                <a:gd name="connsiteX2" fmla="*/ 3890982 w 4259808"/>
                <a:gd name="connsiteY2" fmla="*/ 5156588 h 5510713"/>
                <a:gd name="connsiteX3" fmla="*/ 3680329 w 4259808"/>
                <a:gd name="connsiteY3" fmla="*/ 5445948 h 5510713"/>
                <a:gd name="connsiteX4" fmla="*/ 3616504 w 4259808"/>
                <a:gd name="connsiteY4" fmla="*/ 5510713 h 5510713"/>
                <a:gd name="connsiteX5" fmla="*/ 0 w 4259808"/>
                <a:gd name="connsiteY5" fmla="*/ 5510713 h 5510713"/>
                <a:gd name="connsiteX6" fmla="*/ 0 w 4259808"/>
                <a:gd name="connsiteY6" fmla="*/ 144797 h 5510713"/>
                <a:gd name="connsiteX7" fmla="*/ 164164 w 4259808"/>
                <a:gd name="connsiteY7" fmla="*/ 92266 h 5510713"/>
                <a:gd name="connsiteX8" fmla="*/ 948905 w 4259808"/>
                <a:gd name="connsiteY8" fmla="*/ 1556 h 5510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59808" h="5510713">
                  <a:moveTo>
                    <a:pt x="948905" y="1556"/>
                  </a:moveTo>
                  <a:cubicBezTo>
                    <a:pt x="1395136" y="16867"/>
                    <a:pt x="1853354" y="145625"/>
                    <a:pt x="2304106" y="405867"/>
                  </a:cubicBezTo>
                  <a:cubicBezTo>
                    <a:pt x="3916211" y="1336616"/>
                    <a:pt x="4808028" y="3568218"/>
                    <a:pt x="3890982" y="5156588"/>
                  </a:cubicBezTo>
                  <a:cubicBezTo>
                    <a:pt x="3826502" y="5268272"/>
                    <a:pt x="3756052" y="5363347"/>
                    <a:pt x="3680329" y="5445948"/>
                  </a:cubicBezTo>
                  <a:lnTo>
                    <a:pt x="3616504" y="5510713"/>
                  </a:lnTo>
                  <a:lnTo>
                    <a:pt x="0" y="5510713"/>
                  </a:lnTo>
                  <a:lnTo>
                    <a:pt x="0" y="144797"/>
                  </a:lnTo>
                  <a:lnTo>
                    <a:pt x="164164" y="92266"/>
                  </a:lnTo>
                  <a:cubicBezTo>
                    <a:pt x="418657" y="23914"/>
                    <a:pt x="681631" y="-7614"/>
                    <a:pt x="948905" y="1556"/>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61" name="Freeform: Shape 60">
              <a:extLst>
                <a:ext uri="{FF2B5EF4-FFF2-40B4-BE49-F238E27FC236}">
                  <a16:creationId xmlns:a16="http://schemas.microsoft.com/office/drawing/2014/main" id="{0A7C4DFB-FDFD-4F28-8B00-287EB75C79EB}"/>
                </a:ext>
              </a:extLst>
            </p:cNvPr>
            <p:cNvSpPr/>
            <p:nvPr/>
          </p:nvSpPr>
          <p:spPr>
            <a:xfrm>
              <a:off x="0" y="1592806"/>
              <a:ext cx="4029221" cy="5265194"/>
            </a:xfrm>
            <a:custGeom>
              <a:avLst/>
              <a:gdLst>
                <a:gd name="connsiteX0" fmla="*/ 812878 w 4029221"/>
                <a:gd name="connsiteY0" fmla="*/ 840 h 5265194"/>
                <a:gd name="connsiteX1" fmla="*/ 960980 w 4029221"/>
                <a:gd name="connsiteY1" fmla="*/ 1442 h 5265194"/>
                <a:gd name="connsiteX2" fmla="*/ 2216856 w 4029221"/>
                <a:gd name="connsiteY2" fmla="*/ 376120 h 5265194"/>
                <a:gd name="connsiteX3" fmla="*/ 3687427 w 4029221"/>
                <a:gd name="connsiteY3" fmla="*/ 4778650 h 5265194"/>
                <a:gd name="connsiteX4" fmla="*/ 3267677 w 4029221"/>
                <a:gd name="connsiteY4" fmla="*/ 5245601 h 5265194"/>
                <a:gd name="connsiteX5" fmla="*/ 3237167 w 4029221"/>
                <a:gd name="connsiteY5" fmla="*/ 5265194 h 5265194"/>
                <a:gd name="connsiteX6" fmla="*/ 0 w 4029221"/>
                <a:gd name="connsiteY6" fmla="*/ 5265194 h 5265194"/>
                <a:gd name="connsiteX7" fmla="*/ 0 w 4029221"/>
                <a:gd name="connsiteY7" fmla="*/ 162790 h 5265194"/>
                <a:gd name="connsiteX8" fmla="*/ 58408 w 4029221"/>
                <a:gd name="connsiteY8" fmla="*/ 139352 h 5265194"/>
                <a:gd name="connsiteX9" fmla="*/ 812878 w 4029221"/>
                <a:gd name="connsiteY9" fmla="*/ 840 h 526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29221" h="5265194">
                  <a:moveTo>
                    <a:pt x="812878" y="840"/>
                  </a:moveTo>
                  <a:cubicBezTo>
                    <a:pt x="862065" y="-449"/>
                    <a:pt x="911443" y="-258"/>
                    <a:pt x="960980" y="1442"/>
                  </a:cubicBezTo>
                  <a:cubicBezTo>
                    <a:pt x="1374507" y="15631"/>
                    <a:pt x="1799140" y="134952"/>
                    <a:pt x="2216856" y="376120"/>
                  </a:cubicBezTo>
                  <a:cubicBezTo>
                    <a:pt x="3710806" y="1238652"/>
                    <a:pt x="4537261" y="3306696"/>
                    <a:pt x="3687427" y="4778650"/>
                  </a:cubicBezTo>
                  <a:cubicBezTo>
                    <a:pt x="3567917" y="4985647"/>
                    <a:pt x="3426282" y="5131074"/>
                    <a:pt x="3267677" y="5245601"/>
                  </a:cubicBezTo>
                  <a:lnTo>
                    <a:pt x="3237167" y="5265194"/>
                  </a:lnTo>
                  <a:lnTo>
                    <a:pt x="0" y="5265194"/>
                  </a:lnTo>
                  <a:lnTo>
                    <a:pt x="0" y="162790"/>
                  </a:lnTo>
                  <a:lnTo>
                    <a:pt x="58408" y="139352"/>
                  </a:lnTo>
                  <a:cubicBezTo>
                    <a:pt x="301661" y="55163"/>
                    <a:pt x="554646" y="7607"/>
                    <a:pt x="812878" y="840"/>
                  </a:cubicBezTo>
                  <a:close/>
                </a:path>
              </a:pathLst>
            </a:custGeom>
            <a:noFill/>
            <a:ln w="1905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62" name="Freeform: Shape 61">
              <a:extLst>
                <a:ext uri="{FF2B5EF4-FFF2-40B4-BE49-F238E27FC236}">
                  <a16:creationId xmlns:a16="http://schemas.microsoft.com/office/drawing/2014/main" id="{B6E867DF-0B62-429A-A554-CBE585048439}"/>
                </a:ext>
              </a:extLst>
            </p:cNvPr>
            <p:cNvSpPr/>
            <p:nvPr/>
          </p:nvSpPr>
          <p:spPr>
            <a:xfrm>
              <a:off x="0" y="2147333"/>
              <a:ext cx="3702048" cy="4710667"/>
            </a:xfrm>
            <a:custGeom>
              <a:avLst/>
              <a:gdLst>
                <a:gd name="connsiteX0" fmla="*/ 1057511 w 3702048"/>
                <a:gd name="connsiteY0" fmla="*/ 1243 h 4710667"/>
                <a:gd name="connsiteX1" fmla="*/ 2139959 w 3702048"/>
                <a:gd name="connsiteY1" fmla="*/ 324180 h 4710667"/>
                <a:gd name="connsiteX2" fmla="*/ 3407455 w 3702048"/>
                <a:gd name="connsiteY2" fmla="*/ 4118750 h 4710667"/>
                <a:gd name="connsiteX3" fmla="*/ 2754080 w 3702048"/>
                <a:gd name="connsiteY3" fmla="*/ 4690965 h 4710667"/>
                <a:gd name="connsiteX4" fmla="*/ 2711405 w 3702048"/>
                <a:gd name="connsiteY4" fmla="*/ 4710667 h 4710667"/>
                <a:gd name="connsiteX5" fmla="*/ 0 w 3702048"/>
                <a:gd name="connsiteY5" fmla="*/ 4710667 h 4710667"/>
                <a:gd name="connsiteX6" fmla="*/ 0 w 3702048"/>
                <a:gd name="connsiteY6" fmla="*/ 239601 h 4710667"/>
                <a:gd name="connsiteX7" fmla="*/ 72857 w 3702048"/>
                <a:gd name="connsiteY7" fmla="*/ 203063 h 4710667"/>
                <a:gd name="connsiteX8" fmla="*/ 1057511 w 3702048"/>
                <a:gd name="connsiteY8" fmla="*/ 1243 h 4710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02048" h="4710667">
                  <a:moveTo>
                    <a:pt x="1057511" y="1243"/>
                  </a:moveTo>
                  <a:cubicBezTo>
                    <a:pt x="1413932" y="13473"/>
                    <a:pt x="1779927" y="116316"/>
                    <a:pt x="2139959" y="324180"/>
                  </a:cubicBezTo>
                  <a:cubicBezTo>
                    <a:pt x="3427605" y="1067603"/>
                    <a:pt x="4139931" y="2850064"/>
                    <a:pt x="3407455" y="4118750"/>
                  </a:cubicBezTo>
                  <a:cubicBezTo>
                    <a:pt x="3235777" y="4416105"/>
                    <a:pt x="3011128" y="4566048"/>
                    <a:pt x="2754080" y="4690965"/>
                  </a:cubicBezTo>
                  <a:lnTo>
                    <a:pt x="2711405" y="4710667"/>
                  </a:lnTo>
                  <a:lnTo>
                    <a:pt x="0" y="4710667"/>
                  </a:lnTo>
                  <a:lnTo>
                    <a:pt x="0" y="239601"/>
                  </a:lnTo>
                  <a:lnTo>
                    <a:pt x="72857" y="203063"/>
                  </a:lnTo>
                  <a:cubicBezTo>
                    <a:pt x="383165" y="61024"/>
                    <a:pt x="715942" y="-10476"/>
                    <a:pt x="1057511" y="1243"/>
                  </a:cubicBezTo>
                  <a:close/>
                </a:path>
              </a:pathLst>
            </a:custGeom>
            <a:noFill/>
            <a:ln w="158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grpSp>
      <p:sp>
        <p:nvSpPr>
          <p:cNvPr id="2" name="Title 1"/>
          <p:cNvSpPr>
            <a:spLocks noGrp="1"/>
          </p:cNvSpPr>
          <p:nvPr>
            <p:ph type="title"/>
          </p:nvPr>
        </p:nvSpPr>
        <p:spPr>
          <a:xfrm>
            <a:off x="4654296" y="3420734"/>
            <a:ext cx="6665976" cy="2129674"/>
          </a:xfrm>
        </p:spPr>
        <p:txBody>
          <a:bodyPr anchor="b">
            <a:noAutofit/>
          </a:bodyPr>
          <a:lstStyle>
            <a:lvl1pPr algn="l">
              <a:lnSpc>
                <a:spcPct val="110000"/>
              </a:lnSpc>
              <a:defRPr sz="4800" cap="none" baseline="0">
                <a:solidFill>
                  <a:schemeClr val="tx1">
                    <a:lumMod val="75000"/>
                    <a:lumOff val="25000"/>
                  </a:schemeClr>
                </a:solidFill>
              </a:defRPr>
            </a:lvl1pPr>
          </a:lstStyle>
          <a:p>
            <a:r>
              <a:rPr lang="en-US"/>
              <a:t>Click to edit Master title style</a:t>
            </a:r>
            <a:endParaRPr lang="en-US" dirty="0"/>
          </a:p>
        </p:txBody>
      </p:sp>
      <p:sp>
        <p:nvSpPr>
          <p:cNvPr id="23" name="Footer Placeholder 22">
            <a:extLst>
              <a:ext uri="{FF2B5EF4-FFF2-40B4-BE49-F238E27FC236}">
                <a16:creationId xmlns:a16="http://schemas.microsoft.com/office/drawing/2014/main" id="{E197B67B-BA44-4D2A-B31D-35A89323C4B1}"/>
              </a:ext>
            </a:extLst>
          </p:cNvPr>
          <p:cNvSpPr>
            <a:spLocks noGrp="1"/>
          </p:cNvSpPr>
          <p:nvPr>
            <p:ph type="ftr" sz="quarter" idx="11"/>
          </p:nvPr>
        </p:nvSpPr>
        <p:spPr>
          <a:xfrm>
            <a:off x="4654296" y="6170490"/>
            <a:ext cx="5713314" cy="457200"/>
          </a:xfrm>
        </p:spPr>
        <p:txBody>
          <a:bodyPr/>
          <a:lstStyle/>
          <a:p>
            <a:endParaRPr lang="en-US" dirty="0"/>
          </a:p>
        </p:txBody>
      </p:sp>
      <p:sp>
        <p:nvSpPr>
          <p:cNvPr id="27" name="Slide Number Placeholder 26">
            <a:extLst>
              <a:ext uri="{FF2B5EF4-FFF2-40B4-BE49-F238E27FC236}">
                <a16:creationId xmlns:a16="http://schemas.microsoft.com/office/drawing/2014/main" id="{1D718595-24D3-4517-A62E-C1F493407AAE}"/>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
        <p:nvSpPr>
          <p:cNvPr id="3" name="Text Placeholder 2"/>
          <p:cNvSpPr>
            <a:spLocks noGrp="1"/>
          </p:cNvSpPr>
          <p:nvPr>
            <p:ph type="body" idx="1"/>
          </p:nvPr>
        </p:nvSpPr>
        <p:spPr>
          <a:xfrm>
            <a:off x="4654295" y="5550408"/>
            <a:ext cx="6665975" cy="512064"/>
          </a:xfrm>
        </p:spPr>
        <p:txBody>
          <a:bodyPr>
            <a:normAutofit/>
          </a:bodyPr>
          <a:lstStyle>
            <a:lvl1pPr marL="0" indent="0" algn="l">
              <a:lnSpc>
                <a:spcPct val="130000"/>
              </a:lnSpc>
              <a:spcBef>
                <a:spcPts val="0"/>
              </a:spcBef>
              <a:buNone/>
              <a:defRPr sz="2000" baseline="0">
                <a:solidFill>
                  <a:schemeClr val="tx1">
                    <a:lumMod val="75000"/>
                    <a:lumOff val="2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8" name="Date Placeholder 17">
            <a:extLst>
              <a:ext uri="{FF2B5EF4-FFF2-40B4-BE49-F238E27FC236}">
                <a16:creationId xmlns:a16="http://schemas.microsoft.com/office/drawing/2014/main" id="{3C6217BB-A228-414D-92D9-E1D1EFEB8BE6}"/>
              </a:ext>
            </a:extLst>
          </p:cNvPr>
          <p:cNvSpPr>
            <a:spLocks noGrp="1"/>
          </p:cNvSpPr>
          <p:nvPr>
            <p:ph type="dt" sz="half" idx="10"/>
          </p:nvPr>
        </p:nvSpPr>
        <p:spPr>
          <a:xfrm>
            <a:off x="640080" y="6170491"/>
            <a:ext cx="2840083" cy="457200"/>
          </a:xfrm>
        </p:spPr>
        <p:txBody>
          <a:bodyPr/>
          <a:lstStyle>
            <a:lvl1pPr algn="l">
              <a:defRPr/>
            </a:lvl1pPr>
          </a:lstStyle>
          <a:p>
            <a:fld id="{E72EB70D-CD01-44DA-83B3-8FEB3383D307}" type="datetime1">
              <a:rPr lang="en-US" smtClean="0"/>
              <a:t>26/05/2024</a:t>
            </a:fld>
            <a:endParaRPr lang="en-US" dirty="0"/>
          </a:p>
        </p:txBody>
      </p:sp>
    </p:spTree>
    <p:extLst>
      <p:ext uri="{BB962C8B-B14F-4D97-AF65-F5344CB8AC3E}">
        <p14:creationId xmlns:p14="http://schemas.microsoft.com/office/powerpoint/2010/main" val="38629272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920240" y="2438399"/>
            <a:ext cx="4160520" cy="36576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30290" y="2438399"/>
            <a:ext cx="4160520" cy="36576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id="{7C1D6427-F07F-4D50-B151-455100AF70FF}"/>
              </a:ext>
            </a:extLst>
          </p:cNvPr>
          <p:cNvSpPr>
            <a:spLocks noGrp="1"/>
          </p:cNvSpPr>
          <p:nvPr>
            <p:ph type="dt" sz="half" idx="10"/>
          </p:nvPr>
        </p:nvSpPr>
        <p:spPr/>
        <p:txBody>
          <a:bodyPr/>
          <a:lstStyle/>
          <a:p>
            <a:fld id="{D0158CFD-9357-46BE-A189-D637A67C8730}" type="datetime1">
              <a:rPr lang="en-US" smtClean="0"/>
              <a:t>26/05/2024</a:t>
            </a:fld>
            <a:endParaRPr lang="en-US" dirty="0"/>
          </a:p>
        </p:txBody>
      </p:sp>
      <p:sp>
        <p:nvSpPr>
          <p:cNvPr id="9" name="Footer Placeholder 8">
            <a:extLst>
              <a:ext uri="{FF2B5EF4-FFF2-40B4-BE49-F238E27FC236}">
                <a16:creationId xmlns:a16="http://schemas.microsoft.com/office/drawing/2014/main" id="{479EFBB2-C5E0-4D57-AB1D-3AA907ECFD72}"/>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7AE6B7E1-F60B-4D08-9052-423D6FBFAD64}"/>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41448406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920241" y="2456408"/>
            <a:ext cx="4160520" cy="823912"/>
          </a:xfrm>
        </p:spPr>
        <p:txBody>
          <a:bodyPr anchor="b">
            <a:normAutofit/>
          </a:bodyPr>
          <a:lstStyle>
            <a:lvl1pPr marL="0" indent="0">
              <a:lnSpc>
                <a:spcPct val="130000"/>
              </a:lnSpc>
              <a:buNone/>
              <a:defRPr sz="1800" b="1"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920241" y="3316639"/>
            <a:ext cx="4160520" cy="27793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30290" y="2456408"/>
            <a:ext cx="4160520" cy="823912"/>
          </a:xfrm>
        </p:spPr>
        <p:txBody>
          <a:bodyPr anchor="b">
            <a:normAutofit/>
          </a:bodyPr>
          <a:lstStyle>
            <a:lvl1pPr marL="0" indent="0">
              <a:lnSpc>
                <a:spcPct val="99000"/>
              </a:lnSpc>
              <a:buNone/>
              <a:defRPr lang="en-US" sz="1800" b="1" kern="1200" cap="all" spc="150"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130000"/>
              </a:lnSpc>
              <a:spcBef>
                <a:spcPts val="930"/>
              </a:spcBef>
              <a:buFont typeface="Corbel" panose="020B0503020204020204" pitchFamily="34" charset="0"/>
              <a:buNone/>
            </a:pPr>
            <a:r>
              <a:rPr lang="en-US"/>
              <a:t>Click to edit Master text styles</a:t>
            </a:r>
          </a:p>
        </p:txBody>
      </p:sp>
      <p:sp>
        <p:nvSpPr>
          <p:cNvPr id="6" name="Content Placeholder 5"/>
          <p:cNvSpPr>
            <a:spLocks noGrp="1"/>
          </p:cNvSpPr>
          <p:nvPr>
            <p:ph sz="quarter" idx="4"/>
          </p:nvPr>
        </p:nvSpPr>
        <p:spPr>
          <a:xfrm>
            <a:off x="6530290" y="3316639"/>
            <a:ext cx="4160520" cy="27793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Date Placeholder 9">
            <a:extLst>
              <a:ext uri="{FF2B5EF4-FFF2-40B4-BE49-F238E27FC236}">
                <a16:creationId xmlns:a16="http://schemas.microsoft.com/office/drawing/2014/main" id="{3771BF97-4D2A-43A4-8CDC-2250017EB045}"/>
              </a:ext>
            </a:extLst>
          </p:cNvPr>
          <p:cNvSpPr>
            <a:spLocks noGrp="1"/>
          </p:cNvSpPr>
          <p:nvPr>
            <p:ph type="dt" sz="half" idx="10"/>
          </p:nvPr>
        </p:nvSpPr>
        <p:spPr/>
        <p:txBody>
          <a:bodyPr/>
          <a:lstStyle/>
          <a:p>
            <a:fld id="{7B4742EE-B331-4632-BD10-A82FED6B6FC0}" type="datetime1">
              <a:rPr lang="en-US" smtClean="0"/>
              <a:t>26/05/2024</a:t>
            </a:fld>
            <a:endParaRPr lang="en-US" dirty="0"/>
          </a:p>
        </p:txBody>
      </p:sp>
      <p:sp>
        <p:nvSpPr>
          <p:cNvPr id="11" name="Footer Placeholder 10">
            <a:extLst>
              <a:ext uri="{FF2B5EF4-FFF2-40B4-BE49-F238E27FC236}">
                <a16:creationId xmlns:a16="http://schemas.microsoft.com/office/drawing/2014/main" id="{6020661A-DA07-4679-9226-945B5DD2480C}"/>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EEFCE38B-E087-4988-BC3A-FE3B55E70D7E}"/>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
        <p:nvSpPr>
          <p:cNvPr id="13" name="Title 12">
            <a:extLst>
              <a:ext uri="{FF2B5EF4-FFF2-40B4-BE49-F238E27FC236}">
                <a16:creationId xmlns:a16="http://schemas.microsoft.com/office/drawing/2014/main" id="{D3BC439C-E995-4E1F-8DE9-75C32785E00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306332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CF30096C-3491-4EF2-ABB2-D57F3F4B5BD5}"/>
              </a:ext>
            </a:extLst>
          </p:cNvPr>
          <p:cNvSpPr>
            <a:spLocks noGrp="1"/>
          </p:cNvSpPr>
          <p:nvPr>
            <p:ph type="dt" sz="half" idx="10"/>
          </p:nvPr>
        </p:nvSpPr>
        <p:spPr/>
        <p:txBody>
          <a:bodyPr/>
          <a:lstStyle/>
          <a:p>
            <a:fld id="{451BA835-D13F-49F4-8F11-5D576AC65FAD}" type="datetime1">
              <a:rPr lang="en-US" smtClean="0"/>
              <a:t>26/05/2024</a:t>
            </a:fld>
            <a:endParaRPr lang="en-US" dirty="0"/>
          </a:p>
        </p:txBody>
      </p:sp>
      <p:sp>
        <p:nvSpPr>
          <p:cNvPr id="7" name="Footer Placeholder 6">
            <a:extLst>
              <a:ext uri="{FF2B5EF4-FFF2-40B4-BE49-F238E27FC236}">
                <a16:creationId xmlns:a16="http://schemas.microsoft.com/office/drawing/2014/main" id="{79DA3A85-7147-4F32-944A-B079AF5147E2}"/>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EEDDF50D-95C0-4DA2-BBC6-41774FAC1404}"/>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25455248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bg>
      <p:bgPr>
        <a:solidFill>
          <a:schemeClr val="bg2"/>
        </a:solidFill>
        <a:effectLst/>
      </p:bgPr>
    </p:bg>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209BEFCA-6D6F-4F26-823F-C86CA694B830}"/>
              </a:ext>
            </a:extLst>
          </p:cNvPr>
          <p:cNvSpPr>
            <a:spLocks noGrp="1"/>
          </p:cNvSpPr>
          <p:nvPr>
            <p:ph type="dt" sz="half" idx="10"/>
          </p:nvPr>
        </p:nvSpPr>
        <p:spPr/>
        <p:txBody>
          <a:bodyPr/>
          <a:lstStyle/>
          <a:p>
            <a:fld id="{ADBD1799-ACB5-4CB2-86A2-5C574F1C8706}" type="datetime1">
              <a:rPr lang="en-US" smtClean="0"/>
              <a:t>26/05/2024</a:t>
            </a:fld>
            <a:endParaRPr lang="en-US" dirty="0"/>
          </a:p>
        </p:txBody>
      </p:sp>
      <p:sp>
        <p:nvSpPr>
          <p:cNvPr id="6" name="Footer Placeholder 5">
            <a:extLst>
              <a:ext uri="{FF2B5EF4-FFF2-40B4-BE49-F238E27FC236}">
                <a16:creationId xmlns:a16="http://schemas.microsoft.com/office/drawing/2014/main" id="{BC2EE2C9-E87D-4495-9EDA-6BC0EDC27097}"/>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4E5557A9-903F-4B36-8B06-D9EADF230508}"/>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28572135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76488" y="640080"/>
            <a:ext cx="3227715" cy="2551751"/>
          </a:xfrm>
        </p:spPr>
        <p:txBody>
          <a:bodyPr anchor="b">
            <a:normAutofit/>
          </a:bodyPr>
          <a:lstStyle>
            <a:lvl1pPr>
              <a:lnSpc>
                <a:spcPct val="104000"/>
              </a:lnSpc>
              <a:defRPr sz="3400"/>
            </a:lvl1pPr>
          </a:lstStyle>
          <a:p>
            <a:r>
              <a:rPr lang="en-US"/>
              <a:t>Click to edit Master title style</a:t>
            </a:r>
            <a:endParaRPr lang="en-US" dirty="0"/>
          </a:p>
        </p:txBody>
      </p:sp>
      <p:sp>
        <p:nvSpPr>
          <p:cNvPr id="3" name="Content Placeholder 2"/>
          <p:cNvSpPr>
            <a:spLocks noGrp="1"/>
          </p:cNvSpPr>
          <p:nvPr>
            <p:ph idx="1"/>
          </p:nvPr>
        </p:nvSpPr>
        <p:spPr>
          <a:xfrm>
            <a:off x="1280160" y="640080"/>
            <a:ext cx="6949440" cy="5455919"/>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76488" y="3223803"/>
            <a:ext cx="3227715" cy="2872197"/>
          </a:xfrm>
        </p:spPr>
        <p:txBody>
          <a:bodyPr/>
          <a:lstStyle>
            <a:lvl1pPr marL="0" indent="0">
              <a:spcBef>
                <a:spcPts val="14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a:extLst>
              <a:ext uri="{FF2B5EF4-FFF2-40B4-BE49-F238E27FC236}">
                <a16:creationId xmlns:a16="http://schemas.microsoft.com/office/drawing/2014/main" id="{BB904BE8-2080-4FFA-9239-A8929E28FAD9}"/>
              </a:ext>
            </a:extLst>
          </p:cNvPr>
          <p:cNvSpPr>
            <a:spLocks noGrp="1"/>
          </p:cNvSpPr>
          <p:nvPr>
            <p:ph type="dt" sz="half" idx="10"/>
          </p:nvPr>
        </p:nvSpPr>
        <p:spPr>
          <a:xfrm>
            <a:off x="8476488" y="6170491"/>
            <a:ext cx="2214322" cy="457200"/>
          </a:xfrm>
        </p:spPr>
        <p:txBody>
          <a:bodyPr/>
          <a:lstStyle/>
          <a:p>
            <a:fld id="{ED5DD0D6-7A82-473E-879B-C6ECD6CCCFEC}" type="datetime1">
              <a:rPr lang="en-US" smtClean="0"/>
              <a:t>26/05/2024</a:t>
            </a:fld>
            <a:endParaRPr lang="en-US" dirty="0"/>
          </a:p>
        </p:txBody>
      </p:sp>
      <p:sp>
        <p:nvSpPr>
          <p:cNvPr id="9" name="Footer Placeholder 8">
            <a:extLst>
              <a:ext uri="{FF2B5EF4-FFF2-40B4-BE49-F238E27FC236}">
                <a16:creationId xmlns:a16="http://schemas.microsoft.com/office/drawing/2014/main" id="{ED5580C6-5CD7-4CDD-977D-0533C84F2F45}"/>
              </a:ext>
            </a:extLst>
          </p:cNvPr>
          <p:cNvSpPr>
            <a:spLocks noGrp="1"/>
          </p:cNvSpPr>
          <p:nvPr>
            <p:ph type="ftr" sz="quarter" idx="11"/>
          </p:nvPr>
        </p:nvSpPr>
        <p:spPr>
          <a:xfrm>
            <a:off x="1280160" y="6170490"/>
            <a:ext cx="6949440" cy="457200"/>
          </a:xfrm>
        </p:spPr>
        <p:txBody>
          <a:bodyPr/>
          <a:lstStyle/>
          <a:p>
            <a:endParaRPr lang="en-US" dirty="0"/>
          </a:p>
        </p:txBody>
      </p:sp>
      <p:sp>
        <p:nvSpPr>
          <p:cNvPr id="10" name="Slide Number Placeholder 9">
            <a:extLst>
              <a:ext uri="{FF2B5EF4-FFF2-40B4-BE49-F238E27FC236}">
                <a16:creationId xmlns:a16="http://schemas.microsoft.com/office/drawing/2014/main" id="{518D0320-9B66-443F-8E28-8BCF07E082BD}"/>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3210051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0" y="0"/>
            <a:ext cx="8102651" cy="6857999"/>
          </a:xfrm>
          <a:solidFill>
            <a:schemeClr val="bg2">
              <a:lumMod val="9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8476488" y="1503910"/>
            <a:ext cx="3230625" cy="1687924"/>
          </a:xfrm>
        </p:spPr>
        <p:txBody>
          <a:bodyPr anchor="b">
            <a:noAutofit/>
          </a:bodyPr>
          <a:lstStyle>
            <a:lvl1pPr>
              <a:lnSpc>
                <a:spcPct val="104000"/>
              </a:lnSpc>
              <a:defRPr sz="3400"/>
            </a:lvl1pPr>
          </a:lstStyle>
          <a:p>
            <a:r>
              <a:rPr lang="en-US"/>
              <a:t>Click to edit Master title style</a:t>
            </a:r>
            <a:endParaRPr lang="en-US" dirty="0"/>
          </a:p>
        </p:txBody>
      </p:sp>
      <p:sp>
        <p:nvSpPr>
          <p:cNvPr id="4" name="Text Placeholder 3"/>
          <p:cNvSpPr>
            <a:spLocks noGrp="1"/>
          </p:cNvSpPr>
          <p:nvPr>
            <p:ph type="body" sz="half" idx="2"/>
          </p:nvPr>
        </p:nvSpPr>
        <p:spPr>
          <a:xfrm>
            <a:off x="8476488" y="3223806"/>
            <a:ext cx="3227832" cy="2872194"/>
          </a:xfrm>
        </p:spPr>
        <p:txBody>
          <a:bodyPr/>
          <a:lstStyle>
            <a:lvl1pPr marL="0" indent="0">
              <a:spcBef>
                <a:spcPts val="14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1" name="Date Placeholder 10">
            <a:extLst>
              <a:ext uri="{FF2B5EF4-FFF2-40B4-BE49-F238E27FC236}">
                <a16:creationId xmlns:a16="http://schemas.microsoft.com/office/drawing/2014/main" id="{41C2A9DB-B176-4069-8734-5B4ED352BA2B}"/>
              </a:ext>
            </a:extLst>
          </p:cNvPr>
          <p:cNvSpPr>
            <a:spLocks noGrp="1"/>
          </p:cNvSpPr>
          <p:nvPr>
            <p:ph type="dt" sz="half" idx="10"/>
          </p:nvPr>
        </p:nvSpPr>
        <p:spPr>
          <a:xfrm>
            <a:off x="8476488" y="6170491"/>
            <a:ext cx="2214322" cy="457200"/>
          </a:xfrm>
        </p:spPr>
        <p:txBody>
          <a:bodyPr/>
          <a:lstStyle/>
          <a:p>
            <a:fld id="{D4605E03-BC17-41A7-854C-DFAB672737DC}" type="datetime1">
              <a:rPr lang="en-US" smtClean="0"/>
              <a:t>26/05/2024</a:t>
            </a:fld>
            <a:endParaRPr lang="en-US" dirty="0"/>
          </a:p>
        </p:txBody>
      </p:sp>
      <p:sp>
        <p:nvSpPr>
          <p:cNvPr id="12" name="Footer Placeholder 11">
            <a:extLst>
              <a:ext uri="{FF2B5EF4-FFF2-40B4-BE49-F238E27FC236}">
                <a16:creationId xmlns:a16="http://schemas.microsoft.com/office/drawing/2014/main" id="{430F9A2F-C2C4-4E1C-B4B3-07ED84F28CE8}"/>
              </a:ext>
            </a:extLst>
          </p:cNvPr>
          <p:cNvSpPr>
            <a:spLocks noGrp="1"/>
          </p:cNvSpPr>
          <p:nvPr>
            <p:ph type="ftr" sz="quarter" idx="11"/>
          </p:nvPr>
        </p:nvSpPr>
        <p:spPr>
          <a:xfrm>
            <a:off x="1280160" y="6170490"/>
            <a:ext cx="6464410" cy="457200"/>
          </a:xfrm>
        </p:spPr>
        <p:txBody>
          <a:bodyPr/>
          <a:lstStyle>
            <a:lvl1pPr>
              <a:defRPr b="1">
                <a:solidFill>
                  <a:srgbClr val="FFFFFF"/>
                </a:solidFill>
                <a:effectLst>
                  <a:outerShdw blurRad="50800" dist="38100" dir="2700000" algn="tl" rotWithShape="0">
                    <a:prstClr val="black">
                      <a:alpha val="43000"/>
                    </a:prstClr>
                  </a:outerShdw>
                </a:effectLst>
              </a:defRPr>
            </a:lvl1pPr>
          </a:lstStyle>
          <a:p>
            <a:endParaRPr lang="en-US" dirty="0"/>
          </a:p>
        </p:txBody>
      </p:sp>
      <p:sp>
        <p:nvSpPr>
          <p:cNvPr id="13" name="Slide Number Placeholder 12">
            <a:extLst>
              <a:ext uri="{FF2B5EF4-FFF2-40B4-BE49-F238E27FC236}">
                <a16:creationId xmlns:a16="http://schemas.microsoft.com/office/drawing/2014/main" id="{F9BFA0A0-2117-4A10-9DAA-080C21559CF3}"/>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1180907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920240" y="442220"/>
            <a:ext cx="8770571" cy="1345269"/>
          </a:xfrm>
          <a:prstGeom prst="rect">
            <a:avLst/>
          </a:prstGeom>
        </p:spPr>
        <p:txBody>
          <a:bodyPr vert="horz" lIns="109728" tIns="109728" rIns="109728" bIns="9144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920240" y="2312276"/>
            <a:ext cx="8770571" cy="3651504"/>
          </a:xfrm>
          <a:prstGeom prst="rect">
            <a:avLst/>
          </a:prstGeom>
        </p:spPr>
        <p:txBody>
          <a:bodyPr vert="horz" lIns="109728" tIns="109728" rIns="109728" bIns="9144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850727" y="6170491"/>
            <a:ext cx="2840083" cy="457200"/>
          </a:xfrm>
          <a:prstGeom prst="rect">
            <a:avLst/>
          </a:prstGeom>
        </p:spPr>
        <p:txBody>
          <a:bodyPr vert="horz" lIns="109728" tIns="109728" rIns="109728" bIns="91440" rtlCol="0" anchor="ctr"/>
          <a:lstStyle>
            <a:lvl1pPr algn="r">
              <a:defRPr sz="1100" spc="150" baseline="0">
                <a:solidFill>
                  <a:schemeClr val="tx1">
                    <a:lumMod val="75000"/>
                    <a:lumOff val="25000"/>
                  </a:schemeClr>
                </a:solidFill>
                <a:latin typeface="+mj-lt"/>
              </a:defRPr>
            </a:lvl1pPr>
          </a:lstStyle>
          <a:p>
            <a:fld id="{C4408324-A84C-4A45-93B6-78D079CCE772}" type="datetime1">
              <a:rPr lang="en-US" smtClean="0"/>
              <a:t>26/05/2024</a:t>
            </a:fld>
            <a:endParaRPr lang="en-US" dirty="0"/>
          </a:p>
        </p:txBody>
      </p:sp>
      <p:sp>
        <p:nvSpPr>
          <p:cNvPr id="5" name="Footer Placeholder 4"/>
          <p:cNvSpPr>
            <a:spLocks noGrp="1"/>
          </p:cNvSpPr>
          <p:nvPr>
            <p:ph type="ftr" sz="quarter" idx="3"/>
          </p:nvPr>
        </p:nvSpPr>
        <p:spPr>
          <a:xfrm>
            <a:off x="1920240" y="6170490"/>
            <a:ext cx="5667375" cy="457200"/>
          </a:xfrm>
          <a:prstGeom prst="rect">
            <a:avLst/>
          </a:prstGeom>
        </p:spPr>
        <p:txBody>
          <a:bodyPr vert="horz" lIns="109728" tIns="109728" rIns="109728" bIns="91440" rtlCol="0" anchor="ctr"/>
          <a:lstStyle>
            <a:lvl1pPr algn="l">
              <a:defRPr sz="1100" spc="150" baseline="0">
                <a:solidFill>
                  <a:schemeClr val="tx1">
                    <a:lumMod val="75000"/>
                    <a:lumOff val="25000"/>
                  </a:schemeClr>
                </a:solidFill>
                <a:latin typeface="+mj-lt"/>
              </a:defRPr>
            </a:lvl1pPr>
          </a:lstStyle>
          <a:p>
            <a:endParaRPr lang="en-US" dirty="0"/>
          </a:p>
        </p:txBody>
      </p:sp>
      <p:sp>
        <p:nvSpPr>
          <p:cNvPr id="6" name="Slide Number Placeholder 5"/>
          <p:cNvSpPr>
            <a:spLocks noGrp="1"/>
          </p:cNvSpPr>
          <p:nvPr>
            <p:ph type="sldNum" sz="quarter" idx="4"/>
          </p:nvPr>
        </p:nvSpPr>
        <p:spPr>
          <a:xfrm>
            <a:off x="10853744" y="6170490"/>
            <a:ext cx="1188720" cy="457200"/>
          </a:xfrm>
          <a:prstGeom prst="rect">
            <a:avLst/>
          </a:prstGeom>
        </p:spPr>
        <p:txBody>
          <a:bodyPr vert="horz" lIns="109728" tIns="109728" rIns="109728" bIns="91440" rtlCol="0" anchor="b"/>
          <a:lstStyle>
            <a:lvl1pPr algn="r">
              <a:defRPr sz="1600" b="1" baseline="0">
                <a:solidFill>
                  <a:schemeClr val="tx1">
                    <a:lumMod val="75000"/>
                    <a:lumOff val="25000"/>
                  </a:schemeClr>
                </a:solidFill>
                <a:latin typeface="+mj-lt"/>
              </a:defRPr>
            </a:lvl1pPr>
          </a:lstStyle>
          <a:p>
            <a:pPr algn="l"/>
            <a:fld id="{FAEF9944-A4F6-4C59-AEBD-678D6480B8EA}" type="slidenum">
              <a:rPr lang="en-US" smtClean="0"/>
              <a:pPr algn="l"/>
              <a:t>‹#›</a:t>
            </a:fld>
            <a:endParaRPr lang="en-US" dirty="0"/>
          </a:p>
        </p:txBody>
      </p:sp>
      <p:cxnSp>
        <p:nvCxnSpPr>
          <p:cNvPr id="9" name="Straight Connector 8" title="Rule Line">
            <a:extLst>
              <a:ext uri="{FF2B5EF4-FFF2-40B4-BE49-F238E27FC236}">
                <a16:creationId xmlns:a16="http://schemas.microsoft.com/office/drawing/2014/main" id="{430127AE-B29E-4FDF-99D2-A2F1E7003F74}"/>
              </a:ext>
            </a:extLst>
          </p:cNvPr>
          <p:cNvCxnSpPr/>
          <p:nvPr/>
        </p:nvCxnSpPr>
        <p:spPr>
          <a:xfrm>
            <a:off x="1920240" y="2176009"/>
            <a:ext cx="8770571" cy="0"/>
          </a:xfrm>
          <a:prstGeom prst="line">
            <a:avLst/>
          </a:prstGeom>
          <a:ln w="254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13763169"/>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01" r:id="rId4"/>
    <p:sldLayoutId id="2147483702" r:id="rId5"/>
    <p:sldLayoutId id="2147483707" r:id="rId6"/>
    <p:sldLayoutId id="2147483703" r:id="rId7"/>
    <p:sldLayoutId id="2147483704" r:id="rId8"/>
    <p:sldLayoutId id="2147483705" r:id="rId9"/>
    <p:sldLayoutId id="2147483706" r:id="rId10"/>
    <p:sldLayoutId id="2147483708" r:id="rId11"/>
  </p:sldLayoutIdLst>
  <p:hf sldNum="0" hdr="0" ftr="0" dt="0"/>
  <p:txStyles>
    <p:titleStyle>
      <a:lvl1pPr algn="l" defTabSz="914400" rtl="0" eaLnBrk="1" latinLnBrk="0" hangingPunct="1">
        <a:lnSpc>
          <a:spcPct val="130000"/>
        </a:lnSpc>
        <a:spcBef>
          <a:spcPct val="0"/>
        </a:spcBef>
        <a:buNone/>
        <a:defRPr sz="3200" b="1" kern="1200" spc="150" baseline="0">
          <a:solidFill>
            <a:schemeClr val="tx1">
              <a:lumMod val="75000"/>
              <a:lumOff val="25000"/>
            </a:schemeClr>
          </a:solidFill>
          <a:latin typeface="+mj-lt"/>
          <a:ea typeface="+mj-ea"/>
          <a:cs typeface="+mj-cs"/>
        </a:defRPr>
      </a:lvl1pPr>
    </p:titleStyle>
    <p:bodyStyle>
      <a:lvl1pPr marL="0" indent="0" algn="l" defTabSz="914400" rtl="0" eaLnBrk="1" latinLnBrk="0" hangingPunct="1">
        <a:lnSpc>
          <a:spcPct val="140000"/>
        </a:lnSpc>
        <a:spcBef>
          <a:spcPts val="930"/>
        </a:spcBef>
        <a:buFont typeface="Corbel" panose="020B0503020204020204" pitchFamily="34" charset="0"/>
        <a:buNone/>
        <a:defRPr sz="1800" b="0" kern="1200" spc="150" baseline="0">
          <a:solidFill>
            <a:schemeClr val="tx1">
              <a:lumMod val="75000"/>
              <a:lumOff val="25000"/>
            </a:schemeClr>
          </a:solidFill>
          <a:latin typeface="+mn-lt"/>
          <a:ea typeface="+mn-ea"/>
          <a:cs typeface="+mn-cs"/>
        </a:defRPr>
      </a:lvl1pPr>
      <a:lvl2pPr marL="0" indent="0" algn="l" defTabSz="914400" rtl="0" eaLnBrk="1" latinLnBrk="0" hangingPunct="1">
        <a:lnSpc>
          <a:spcPct val="140000"/>
        </a:lnSpc>
        <a:spcBef>
          <a:spcPts val="930"/>
        </a:spcBef>
        <a:buFont typeface="Corbel" panose="020B0503020204020204" pitchFamily="34" charset="0"/>
        <a:buNone/>
        <a:defRPr sz="1600" kern="1200" spc="150" baseline="0">
          <a:solidFill>
            <a:schemeClr val="tx1">
              <a:lumMod val="75000"/>
              <a:lumOff val="25000"/>
            </a:schemeClr>
          </a:solidFill>
          <a:latin typeface="+mn-lt"/>
          <a:ea typeface="+mn-ea"/>
          <a:cs typeface="+mn-cs"/>
        </a:defRPr>
      </a:lvl2pPr>
      <a:lvl3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3pPr>
      <a:lvl4pPr marL="0" indent="-320040" algn="l" defTabSz="914400" rtl="0" eaLnBrk="1" latinLnBrk="0" hangingPunct="1">
        <a:lnSpc>
          <a:spcPct val="140000"/>
        </a:lnSpc>
        <a:spcBef>
          <a:spcPts val="930"/>
        </a:spcBef>
        <a:buFont typeface="Corbel" panose="020B0503020204020204" pitchFamily="34" charset="0"/>
        <a:buChar char="–"/>
        <a:defRPr sz="1400" kern="1200" spc="150" baseline="0">
          <a:solidFill>
            <a:schemeClr val="tx1">
              <a:lumMod val="75000"/>
              <a:lumOff val="25000"/>
            </a:schemeClr>
          </a:solidFill>
          <a:latin typeface="+mn-lt"/>
          <a:ea typeface="+mn-ea"/>
          <a:cs typeface="+mn-cs"/>
        </a:defRPr>
      </a:lvl4pPr>
      <a:lvl5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5pPr>
      <a:lvl6pPr marL="192024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6pPr>
      <a:lvl7pPr marL="224028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7pPr>
      <a:lvl8pPr marL="256032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8pPr>
      <a:lvl9pPr marL="288036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DBF1ABE-8590-450D-BB49-BDDCCF3EEA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 name="Title 1">
            <a:extLst>
              <a:ext uri="{FF2B5EF4-FFF2-40B4-BE49-F238E27FC236}">
                <a16:creationId xmlns:a16="http://schemas.microsoft.com/office/drawing/2014/main" id="{B4D4BE32-AC54-E3B7-0140-EA41371F9AEE}"/>
              </a:ext>
            </a:extLst>
          </p:cNvPr>
          <p:cNvSpPr>
            <a:spLocks noGrp="1"/>
          </p:cNvSpPr>
          <p:nvPr>
            <p:ph type="ctrTitle"/>
          </p:nvPr>
        </p:nvSpPr>
        <p:spPr>
          <a:xfrm>
            <a:off x="192930" y="1149334"/>
            <a:ext cx="6993789" cy="931694"/>
          </a:xfrm>
        </p:spPr>
        <p:txBody>
          <a:bodyPr anchor="b">
            <a:normAutofit/>
          </a:bodyPr>
          <a:lstStyle/>
          <a:p>
            <a:r>
              <a:rPr lang="vi-VN" sz="3200">
                <a:latin typeface="Bahnschrift Light SemiCondensed"/>
              </a:rPr>
              <a:t>KIẾN TRÚC </a:t>
            </a:r>
            <a:r>
              <a:rPr lang="vi-VN" sz="3200" dirty="0">
                <a:latin typeface="Bahnschrift Light SemiCondensed"/>
              </a:rPr>
              <a:t>VÀ THIẾT KẾ PHẦN MỀM</a:t>
            </a:r>
          </a:p>
        </p:txBody>
      </p:sp>
      <p:sp>
        <p:nvSpPr>
          <p:cNvPr id="3" name="Subtitle 2">
            <a:extLst>
              <a:ext uri="{FF2B5EF4-FFF2-40B4-BE49-F238E27FC236}">
                <a16:creationId xmlns:a16="http://schemas.microsoft.com/office/drawing/2014/main" id="{A80A0012-BD6F-BFE7-F90D-3868BCC54AE4}"/>
              </a:ext>
            </a:extLst>
          </p:cNvPr>
          <p:cNvSpPr>
            <a:spLocks noGrp="1"/>
          </p:cNvSpPr>
          <p:nvPr>
            <p:ph type="subTitle" idx="1"/>
          </p:nvPr>
        </p:nvSpPr>
        <p:spPr>
          <a:xfrm>
            <a:off x="201790" y="3509744"/>
            <a:ext cx="4524024" cy="3074761"/>
          </a:xfrm>
        </p:spPr>
        <p:txBody>
          <a:bodyPr anchor="t">
            <a:normAutofit fontScale="92500" lnSpcReduction="20000"/>
          </a:bodyPr>
          <a:lstStyle/>
          <a:p>
            <a:r>
              <a:rPr lang="vi-VN" b="1" dirty="0">
                <a:latin typeface="Bahnschrift Light SemiCondensed" panose="020B0502040204020203" pitchFamily="34" charset="0"/>
              </a:rPr>
              <a:t>GVHD:</a:t>
            </a:r>
            <a:r>
              <a:rPr lang="vi-VN" dirty="0">
                <a:latin typeface="Bahnschrift Light SemiCondensed" panose="020B0502040204020203" pitchFamily="34" charset="0"/>
              </a:rPr>
              <a:t> Võ Văn Hải</a:t>
            </a:r>
          </a:p>
          <a:p>
            <a:r>
              <a:rPr lang="vi-VN" b="1" dirty="0">
                <a:latin typeface="Bahnschrift Light SemiCondensed" panose="020B0502040204020203" pitchFamily="34" charset="0"/>
              </a:rPr>
              <a:t>Nhóm:</a:t>
            </a:r>
            <a:r>
              <a:rPr lang="vi-VN" dirty="0">
                <a:latin typeface="Bahnschrift Light SemiCondensed" panose="020B0502040204020203" pitchFamily="34" charset="0"/>
              </a:rPr>
              <a:t> 15</a:t>
            </a:r>
          </a:p>
          <a:p>
            <a:r>
              <a:rPr lang="vi-VN" b="1" dirty="0">
                <a:latin typeface="Bahnschrift Light SemiCondensed" panose="020B0502040204020203" pitchFamily="34" charset="0"/>
              </a:rPr>
              <a:t>Sinh viên thực hiện:</a:t>
            </a:r>
          </a:p>
          <a:p>
            <a:r>
              <a:rPr lang="vi-VN" dirty="0">
                <a:latin typeface="Bahnschrift Light SemiCondensed" panose="020B0502040204020203" pitchFamily="34" charset="0"/>
              </a:rPr>
              <a:t>- Nguyễn Văn Hiếu - 20000175</a:t>
            </a:r>
          </a:p>
          <a:p>
            <a:r>
              <a:rPr lang="vi-VN" dirty="0">
                <a:latin typeface="Bahnschrift Light SemiCondensed" panose="020B0502040204020203" pitchFamily="34" charset="0"/>
              </a:rPr>
              <a:t>- Nguyễn Văn Vũ - 20002865</a:t>
            </a:r>
          </a:p>
          <a:p>
            <a:r>
              <a:rPr lang="vi-VN" dirty="0">
                <a:latin typeface="Bahnschrift Light SemiCondensed" panose="020B0502040204020203" pitchFamily="34" charset="0"/>
              </a:rPr>
              <a:t>- Hà Anh Thảo - 20001575</a:t>
            </a:r>
          </a:p>
        </p:txBody>
      </p:sp>
      <p:sp>
        <p:nvSpPr>
          <p:cNvPr id="11" name="Freeform: Shape 10">
            <a:extLst>
              <a:ext uri="{FF2B5EF4-FFF2-40B4-BE49-F238E27FC236}">
                <a16:creationId xmlns:a16="http://schemas.microsoft.com/office/drawing/2014/main" id="{C7D887A3-61AD-4674-BC53-8DFA8CF7B4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986049" y="0"/>
            <a:ext cx="5205951" cy="6858000"/>
          </a:xfrm>
          <a:custGeom>
            <a:avLst/>
            <a:gdLst>
              <a:gd name="connsiteX0" fmla="*/ 0 w 5205951"/>
              <a:gd name="connsiteY0" fmla="*/ 0 h 6858000"/>
              <a:gd name="connsiteX1" fmla="*/ 1709529 w 5205951"/>
              <a:gd name="connsiteY1" fmla="*/ 0 h 6858000"/>
              <a:gd name="connsiteX2" fmla="*/ 2489695 w 5205951"/>
              <a:gd name="connsiteY2" fmla="*/ 0 h 6858000"/>
              <a:gd name="connsiteX3" fmla="*/ 3582928 w 5205951"/>
              <a:gd name="connsiteY3" fmla="*/ 0 h 6858000"/>
              <a:gd name="connsiteX4" fmla="*/ 3605052 w 5205951"/>
              <a:gd name="connsiteY4" fmla="*/ 14997 h 6858000"/>
              <a:gd name="connsiteX5" fmla="*/ 5205951 w 5205951"/>
              <a:gd name="connsiteY5" fmla="*/ 3621656 h 6858000"/>
              <a:gd name="connsiteX6" fmla="*/ 3331601 w 5205951"/>
              <a:gd name="connsiteY6" fmla="*/ 6374814 h 6858000"/>
              <a:gd name="connsiteX7" fmla="*/ 2814953 w 5205951"/>
              <a:gd name="connsiteY7" fmla="*/ 6780599 h 6858000"/>
              <a:gd name="connsiteX8" fmla="*/ 2703197 w 5205951"/>
              <a:gd name="connsiteY8" fmla="*/ 6858000 h 6858000"/>
              <a:gd name="connsiteX9" fmla="*/ 2489695 w 5205951"/>
              <a:gd name="connsiteY9" fmla="*/ 6858000 h 6858000"/>
              <a:gd name="connsiteX10" fmla="*/ 1709529 w 5205951"/>
              <a:gd name="connsiteY10" fmla="*/ 6858000 h 6858000"/>
              <a:gd name="connsiteX11" fmla="*/ 0 w 5205951"/>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05951" h="6858000">
                <a:moveTo>
                  <a:pt x="0" y="0"/>
                </a:moveTo>
                <a:lnTo>
                  <a:pt x="1709529" y="0"/>
                </a:lnTo>
                <a:lnTo>
                  <a:pt x="2489695" y="0"/>
                </a:lnTo>
                <a:lnTo>
                  <a:pt x="3582928" y="0"/>
                </a:lnTo>
                <a:lnTo>
                  <a:pt x="3605052" y="14997"/>
                </a:lnTo>
                <a:cubicBezTo>
                  <a:pt x="4632215" y="754641"/>
                  <a:pt x="5205951" y="2093192"/>
                  <a:pt x="5205951" y="3621656"/>
                </a:cubicBezTo>
                <a:cubicBezTo>
                  <a:pt x="5205951" y="4969131"/>
                  <a:pt x="4277226" y="5602839"/>
                  <a:pt x="3331601" y="6374814"/>
                </a:cubicBezTo>
                <a:cubicBezTo>
                  <a:pt x="3159398" y="6515397"/>
                  <a:pt x="2988771" y="6653108"/>
                  <a:pt x="2814953" y="6780599"/>
                </a:cubicBezTo>
                <a:lnTo>
                  <a:pt x="2703197" y="6858000"/>
                </a:lnTo>
                <a:lnTo>
                  <a:pt x="2489695" y="6858000"/>
                </a:lnTo>
                <a:lnTo>
                  <a:pt x="1709529"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Freeform: Shape 12">
            <a:extLst>
              <a:ext uri="{FF2B5EF4-FFF2-40B4-BE49-F238E27FC236}">
                <a16:creationId xmlns:a16="http://schemas.microsoft.com/office/drawing/2014/main" id="{479F0FB3-8461-462D-84A2-53106FBF4E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553480"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5" name="Freeform: Shape 14">
            <a:extLst>
              <a:ext uri="{FF2B5EF4-FFF2-40B4-BE49-F238E27FC236}">
                <a16:creationId xmlns:a16="http://schemas.microsoft.com/office/drawing/2014/main" id="{11E3C311-4E8A-45D9-97BF-07F5FD3469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758825" y="0"/>
            <a:ext cx="2536434" cy="6858000"/>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pic>
        <p:nvPicPr>
          <p:cNvPr id="4" name="Picture 3" descr="Jigsaw puzzles in plastic figures">
            <a:extLst>
              <a:ext uri="{FF2B5EF4-FFF2-40B4-BE49-F238E27FC236}">
                <a16:creationId xmlns:a16="http://schemas.microsoft.com/office/drawing/2014/main" id="{C2D423B9-2369-B60D-CA20-95B639D553B2}"/>
              </a:ext>
            </a:extLst>
          </p:cNvPr>
          <p:cNvPicPr>
            <a:picLocks noChangeAspect="1"/>
          </p:cNvPicPr>
          <p:nvPr/>
        </p:nvPicPr>
        <p:blipFill rotWithShape="1">
          <a:blip r:embed="rId2"/>
          <a:srcRect l="26819" r="22651"/>
          <a:stretch/>
        </p:blipFill>
        <p:spPr>
          <a:xfrm>
            <a:off x="7187979" y="10"/>
            <a:ext cx="5004021" cy="6857990"/>
          </a:xfrm>
          <a:custGeom>
            <a:avLst/>
            <a:gdLst/>
            <a:ahLst/>
            <a:cxnLst/>
            <a:rect l="l" t="t" r="r" b="b"/>
            <a:pathLst>
              <a:path w="4901771" h="6858000">
                <a:moveTo>
                  <a:pt x="1623023" y="0"/>
                </a:moveTo>
                <a:lnTo>
                  <a:pt x="2716256" y="0"/>
                </a:lnTo>
                <a:lnTo>
                  <a:pt x="3496422" y="0"/>
                </a:lnTo>
                <a:lnTo>
                  <a:pt x="4544484" y="0"/>
                </a:lnTo>
                <a:lnTo>
                  <a:pt x="4710787" y="0"/>
                </a:lnTo>
                <a:lnTo>
                  <a:pt x="4901771" y="0"/>
                </a:lnTo>
                <a:lnTo>
                  <a:pt x="4901771" y="6858000"/>
                </a:lnTo>
                <a:lnTo>
                  <a:pt x="4710787" y="6858000"/>
                </a:lnTo>
                <a:lnTo>
                  <a:pt x="4544484" y="6858000"/>
                </a:lnTo>
                <a:lnTo>
                  <a:pt x="3496422" y="6858000"/>
                </a:lnTo>
                <a:lnTo>
                  <a:pt x="2716256" y="6858000"/>
                </a:lnTo>
                <a:lnTo>
                  <a:pt x="2502754" y="6858000"/>
                </a:lnTo>
                <a:lnTo>
                  <a:pt x="2390998" y="6780599"/>
                </a:lnTo>
                <a:cubicBezTo>
                  <a:pt x="2217180" y="6653108"/>
                  <a:pt x="2046553" y="6515397"/>
                  <a:pt x="1874350" y="6374814"/>
                </a:cubicBezTo>
                <a:cubicBezTo>
                  <a:pt x="928725" y="5602839"/>
                  <a:pt x="0" y="4969131"/>
                  <a:pt x="0" y="3621656"/>
                </a:cubicBezTo>
                <a:cubicBezTo>
                  <a:pt x="0" y="2093192"/>
                  <a:pt x="573736" y="754641"/>
                  <a:pt x="1600899" y="14997"/>
                </a:cubicBezTo>
                <a:close/>
              </a:path>
            </a:pathLst>
          </a:custGeom>
        </p:spPr>
      </p:pic>
      <p:sp>
        <p:nvSpPr>
          <p:cNvPr id="5" name="Rectangle 4">
            <a:extLst>
              <a:ext uri="{FF2B5EF4-FFF2-40B4-BE49-F238E27FC236}">
                <a16:creationId xmlns:a16="http://schemas.microsoft.com/office/drawing/2014/main" id="{B90DE8CD-0823-9880-6DE5-C000B7438878}"/>
              </a:ext>
            </a:extLst>
          </p:cNvPr>
          <p:cNvSpPr/>
          <p:nvPr/>
        </p:nvSpPr>
        <p:spPr>
          <a:xfrm>
            <a:off x="2241119" y="273495"/>
            <a:ext cx="7013757" cy="400110"/>
          </a:xfrm>
          <a:prstGeom prst="rect">
            <a:avLst/>
          </a:prstGeom>
        </p:spPr>
        <p:txBody>
          <a:bodyPr wrap="square">
            <a:spAutoFit/>
          </a:bodyPr>
          <a:lstStyle/>
          <a:p>
            <a:r>
              <a:rPr lang="vi-VN" sz="2000" dirty="0">
                <a:solidFill>
                  <a:srgbClr val="494949"/>
                </a:solidFill>
                <a:latin typeface="Bahnschrift Light SemiCondensed" panose="020B0502040204020203" pitchFamily="34" charset="0"/>
                <a:cs typeface="Segoe UI Semibold" panose="020B0702040204020203" pitchFamily="34" charset="0"/>
              </a:rPr>
              <a:t>Trường Đại học Công nghiệp TP.HCM</a:t>
            </a:r>
            <a:endParaRPr lang="en-US" sz="2000" dirty="0">
              <a:solidFill>
                <a:srgbClr val="494949"/>
              </a:solidFill>
              <a:latin typeface="Bahnschrift Light SemiCondensed" panose="020B0502040204020203" pitchFamily="34" charset="0"/>
            </a:endParaRPr>
          </a:p>
        </p:txBody>
      </p:sp>
      <p:pic>
        <p:nvPicPr>
          <p:cNvPr id="6" name="Picture 2" descr="Tập tin:Logo IUH.png – Wikipedia tiếng Việt">
            <a:extLst>
              <a:ext uri="{FF2B5EF4-FFF2-40B4-BE49-F238E27FC236}">
                <a16:creationId xmlns:a16="http://schemas.microsoft.com/office/drawing/2014/main" id="{BA12437C-0E02-7E24-435E-61FC884C04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1791" y="78263"/>
            <a:ext cx="1812104" cy="790575"/>
          </a:xfrm>
          <a:prstGeom prst="rect">
            <a:avLst/>
          </a:prstGeom>
          <a:noFill/>
          <a:extLst>
            <a:ext uri="{909E8E84-426E-40DD-AFC4-6F175D3DCCD1}">
              <a14:hiddenFill xmlns:a14="http://schemas.microsoft.com/office/drawing/2010/main">
                <a:solidFill>
                  <a:srgbClr val="FFFFFF"/>
                </a:solidFill>
              </a14:hiddenFill>
            </a:ext>
          </a:extLst>
        </p:spPr>
      </p:pic>
      <p:sp>
        <p:nvSpPr>
          <p:cNvPr id="7" name="Title 1">
            <a:extLst>
              <a:ext uri="{FF2B5EF4-FFF2-40B4-BE49-F238E27FC236}">
                <a16:creationId xmlns:a16="http://schemas.microsoft.com/office/drawing/2014/main" id="{815F7CE4-98AF-CA79-3C5D-249DB5DDCE75}"/>
              </a:ext>
            </a:extLst>
          </p:cNvPr>
          <p:cNvSpPr txBox="1">
            <a:spLocks/>
          </p:cNvSpPr>
          <p:nvPr/>
        </p:nvSpPr>
        <p:spPr>
          <a:xfrm>
            <a:off x="201790" y="2640906"/>
            <a:ext cx="5894209" cy="592495"/>
          </a:xfrm>
          <a:prstGeom prst="rect">
            <a:avLst/>
          </a:prstGeom>
        </p:spPr>
        <p:txBody>
          <a:bodyPr vert="horz" lIns="109728" tIns="109728" rIns="109728" bIns="91440" rtlCol="0" anchor="b">
            <a:normAutofit lnSpcReduction="10000"/>
          </a:bodyPr>
          <a:lstStyle>
            <a:lvl1pPr algn="l" defTabSz="914400" rtl="0" eaLnBrk="1" latinLnBrk="0" hangingPunct="1">
              <a:lnSpc>
                <a:spcPct val="120000"/>
              </a:lnSpc>
              <a:spcBef>
                <a:spcPct val="0"/>
              </a:spcBef>
              <a:buNone/>
              <a:defRPr sz="5400" b="1" kern="1200" spc="150" baseline="0">
                <a:solidFill>
                  <a:schemeClr val="tx1">
                    <a:lumMod val="85000"/>
                    <a:lumOff val="15000"/>
                  </a:schemeClr>
                </a:solidFill>
                <a:latin typeface="+mj-lt"/>
                <a:ea typeface="+mj-ea"/>
                <a:cs typeface="+mj-cs"/>
              </a:defRPr>
            </a:lvl1pPr>
          </a:lstStyle>
          <a:p>
            <a:r>
              <a:rPr lang="vi-VN" sz="2400" dirty="0">
                <a:latin typeface="Bahnschrift Light SemiCondensed" panose="020B0502040204020203" pitchFamily="34" charset="0"/>
              </a:rPr>
              <a:t>Đề tài: Hệ thống quản lý lớp học tín chỉ</a:t>
            </a:r>
          </a:p>
        </p:txBody>
      </p:sp>
    </p:spTree>
    <p:extLst>
      <p:ext uri="{BB962C8B-B14F-4D97-AF65-F5344CB8AC3E}">
        <p14:creationId xmlns:p14="http://schemas.microsoft.com/office/powerpoint/2010/main" val="23944904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0E79584B-E9D3-1E6C-D092-DC862A00B67C}"/>
              </a:ext>
            </a:extLst>
          </p:cNvPr>
          <p:cNvSpPr txBox="1">
            <a:spLocks/>
          </p:cNvSpPr>
          <p:nvPr/>
        </p:nvSpPr>
        <p:spPr>
          <a:xfrm>
            <a:off x="1148213" y="231668"/>
            <a:ext cx="8770571" cy="757315"/>
          </a:xfrm>
          <a:prstGeom prst="rect">
            <a:avLst/>
          </a:prstGeom>
        </p:spPr>
        <p:txBody>
          <a:bodyPr vert="horz" lIns="109728" tIns="109728" rIns="109728" bIns="91440" rtlCol="0" anchor="b">
            <a:normAutofit/>
          </a:bodyPr>
          <a:lstStyle>
            <a:lvl1pPr algn="l" defTabSz="914400" rtl="0" eaLnBrk="1" latinLnBrk="0" hangingPunct="1">
              <a:lnSpc>
                <a:spcPct val="120000"/>
              </a:lnSpc>
              <a:spcBef>
                <a:spcPct val="0"/>
              </a:spcBef>
              <a:buNone/>
              <a:defRPr sz="5400" b="1" kern="1200" spc="150" baseline="0">
                <a:solidFill>
                  <a:schemeClr val="tx1">
                    <a:lumMod val="85000"/>
                    <a:lumOff val="15000"/>
                  </a:schemeClr>
                </a:solidFill>
                <a:latin typeface="+mj-lt"/>
                <a:ea typeface="+mj-ea"/>
                <a:cs typeface="+mj-cs"/>
              </a:defRPr>
            </a:lvl1pPr>
          </a:lstStyle>
          <a:p>
            <a:r>
              <a:rPr lang="vi-VN" sz="3200">
                <a:latin typeface="Bahnschrift Light SemiCondensed" panose="020B0502040204020203" pitchFamily="34" charset="0"/>
              </a:rPr>
              <a:t>1. Kiến trúc cơ bản của phần mềm</a:t>
            </a:r>
          </a:p>
        </p:txBody>
      </p:sp>
      <p:sp>
        <p:nvSpPr>
          <p:cNvPr id="13" name="Content Placeholder 2">
            <a:extLst>
              <a:ext uri="{FF2B5EF4-FFF2-40B4-BE49-F238E27FC236}">
                <a16:creationId xmlns:a16="http://schemas.microsoft.com/office/drawing/2014/main" id="{6E7E9763-9AB3-304A-88DA-CAA5FAD6B1EE}"/>
              </a:ext>
            </a:extLst>
          </p:cNvPr>
          <p:cNvSpPr txBox="1">
            <a:spLocks/>
          </p:cNvSpPr>
          <p:nvPr/>
        </p:nvSpPr>
        <p:spPr>
          <a:xfrm>
            <a:off x="1148214" y="894734"/>
            <a:ext cx="10434939" cy="5640543"/>
          </a:xfrm>
          <a:prstGeom prst="rect">
            <a:avLst/>
          </a:prstGeom>
        </p:spPr>
        <p:txBody>
          <a:bodyPr vert="horz" lIns="109728" tIns="109728" rIns="109728" bIns="91440" rtlCol="0" anchor="t">
            <a:normAutofit/>
          </a:bodyPr>
          <a:lstStyle>
            <a:lvl1pPr marL="0" indent="0" algn="l" defTabSz="914400" rtl="0" eaLnBrk="1" latinLnBrk="0" hangingPunct="1">
              <a:lnSpc>
                <a:spcPct val="130000"/>
              </a:lnSpc>
              <a:spcBef>
                <a:spcPts val="0"/>
              </a:spcBef>
              <a:buFont typeface="Corbel" panose="020B0503020204020204" pitchFamily="34" charset="0"/>
              <a:buNone/>
              <a:defRPr sz="2000" b="0" kern="1200" spc="150" baseline="0">
                <a:solidFill>
                  <a:schemeClr val="tx1">
                    <a:lumMod val="75000"/>
                    <a:lumOff val="25000"/>
                  </a:schemeClr>
                </a:solidFill>
                <a:latin typeface="+mn-lt"/>
                <a:ea typeface="+mn-ea"/>
                <a:cs typeface="+mn-cs"/>
              </a:defRPr>
            </a:lvl1pPr>
            <a:lvl2pPr marL="457200" indent="0" algn="l" defTabSz="914400" rtl="0" eaLnBrk="1" latinLnBrk="0" hangingPunct="1">
              <a:lnSpc>
                <a:spcPct val="140000"/>
              </a:lnSpc>
              <a:spcBef>
                <a:spcPts val="930"/>
              </a:spcBef>
              <a:buFont typeface="Corbel" panose="020B0503020204020204" pitchFamily="34" charset="0"/>
              <a:buNone/>
              <a:defRPr sz="2000" kern="1200" spc="150" baseline="0">
                <a:solidFill>
                  <a:schemeClr val="tx1">
                    <a:tint val="75000"/>
                  </a:schemeClr>
                </a:solidFill>
                <a:latin typeface="+mn-lt"/>
                <a:ea typeface="+mn-ea"/>
                <a:cs typeface="+mn-cs"/>
              </a:defRPr>
            </a:lvl2pPr>
            <a:lvl3pPr marL="914400" indent="0" algn="l" defTabSz="914400" rtl="0" eaLnBrk="1" latinLnBrk="0" hangingPunct="1">
              <a:lnSpc>
                <a:spcPct val="140000"/>
              </a:lnSpc>
              <a:spcBef>
                <a:spcPts val="930"/>
              </a:spcBef>
              <a:buFont typeface="Corbel" panose="020B0503020204020204" pitchFamily="34" charset="0"/>
              <a:buNone/>
              <a:defRPr sz="1800" i="1" kern="1200" spc="150" baseline="0">
                <a:solidFill>
                  <a:schemeClr val="tx1">
                    <a:tint val="75000"/>
                  </a:schemeClr>
                </a:solidFill>
                <a:latin typeface="+mn-lt"/>
                <a:ea typeface="+mn-ea"/>
                <a:cs typeface="+mn-cs"/>
              </a:defRPr>
            </a:lvl3pPr>
            <a:lvl4pPr marL="1371600" indent="0" algn="l" defTabSz="914400" rtl="0" eaLnBrk="1" latinLnBrk="0" hangingPunct="1">
              <a:lnSpc>
                <a:spcPct val="140000"/>
              </a:lnSpc>
              <a:spcBef>
                <a:spcPts val="930"/>
              </a:spcBef>
              <a:buFont typeface="Corbel" panose="020B0503020204020204" pitchFamily="34" charset="0"/>
              <a:buNone/>
              <a:defRPr sz="1600" kern="1200" spc="150" baseline="0">
                <a:solidFill>
                  <a:schemeClr val="tx1">
                    <a:tint val="75000"/>
                  </a:schemeClr>
                </a:solidFill>
                <a:latin typeface="+mn-lt"/>
                <a:ea typeface="+mn-ea"/>
                <a:cs typeface="+mn-cs"/>
              </a:defRPr>
            </a:lvl4pPr>
            <a:lvl5pPr marL="1828800" indent="0" algn="l" defTabSz="914400" rtl="0" eaLnBrk="1" latinLnBrk="0" hangingPunct="1">
              <a:lnSpc>
                <a:spcPct val="140000"/>
              </a:lnSpc>
              <a:spcBef>
                <a:spcPts val="930"/>
              </a:spcBef>
              <a:buFont typeface="Corbel" panose="020B0503020204020204" pitchFamily="34" charset="0"/>
              <a:buNone/>
              <a:defRPr sz="1600" i="1" kern="1200" spc="150" baseline="0">
                <a:solidFill>
                  <a:schemeClr val="tx1">
                    <a:tint val="75000"/>
                  </a:schemeClr>
                </a:solidFill>
                <a:latin typeface="+mn-lt"/>
                <a:ea typeface="+mn-ea"/>
                <a:cs typeface="+mn-cs"/>
              </a:defRPr>
            </a:lvl5pPr>
            <a:lvl6pPr marL="2286000" indent="0" algn="l" defTabSz="914400" rtl="0" eaLnBrk="1" latinLnBrk="0" hangingPunct="1">
              <a:lnSpc>
                <a:spcPct val="111000"/>
              </a:lnSpc>
              <a:spcBef>
                <a:spcPts val="930"/>
              </a:spcBef>
              <a:buFont typeface="Corbel" panose="020B0503020204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111000"/>
              </a:lnSpc>
              <a:spcBef>
                <a:spcPts val="930"/>
              </a:spcBef>
              <a:buFont typeface="Corbel" panose="020B0503020204020204" pitchFamily="34" charset="0"/>
              <a:buNone/>
              <a:defRPr sz="1600" i="1" kern="1200">
                <a:solidFill>
                  <a:schemeClr val="tx1">
                    <a:tint val="75000"/>
                  </a:schemeClr>
                </a:solidFill>
                <a:latin typeface="+mn-lt"/>
                <a:ea typeface="+mn-ea"/>
                <a:cs typeface="+mn-cs"/>
              </a:defRPr>
            </a:lvl7pPr>
            <a:lvl8pPr marL="3200400" indent="0" algn="l" defTabSz="914400" rtl="0" eaLnBrk="1" latinLnBrk="0" hangingPunct="1">
              <a:lnSpc>
                <a:spcPct val="111000"/>
              </a:lnSpc>
              <a:spcBef>
                <a:spcPts val="930"/>
              </a:spcBef>
              <a:buFont typeface="Corbel" panose="020B0503020204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111000"/>
              </a:lnSpc>
              <a:spcBef>
                <a:spcPts val="930"/>
              </a:spcBef>
              <a:buFont typeface="Corbel" panose="020B0503020204020204" pitchFamily="34" charset="0"/>
              <a:buNone/>
              <a:defRPr sz="1600" i="1" kern="1200">
                <a:solidFill>
                  <a:schemeClr val="tx1">
                    <a:tint val="75000"/>
                  </a:schemeClr>
                </a:solidFill>
                <a:latin typeface="+mn-lt"/>
                <a:ea typeface="+mn-ea"/>
                <a:cs typeface="+mn-cs"/>
              </a:defRPr>
            </a:lvl9pPr>
          </a:lstStyle>
          <a:p>
            <a:r>
              <a:rPr lang="vi-VN" b="1">
                <a:latin typeface="Bahnschrift Light SemiCondensed"/>
              </a:rPr>
              <a:t>1.5. </a:t>
            </a:r>
            <a:r>
              <a:rPr lang="vi-VN" b="1" err="1">
                <a:latin typeface="Bahnschrift Light SemiCondensed"/>
              </a:rPr>
              <a:t>Apply</a:t>
            </a:r>
            <a:r>
              <a:rPr lang="vi-VN" b="1">
                <a:latin typeface="Bahnschrift Light SemiCondensed"/>
              </a:rPr>
              <a:t> to </a:t>
            </a:r>
            <a:r>
              <a:rPr lang="vi-VN" b="1" err="1">
                <a:latin typeface="Bahnschrift Light SemiCondensed"/>
              </a:rPr>
              <a:t>project</a:t>
            </a:r>
            <a:endParaRPr lang="vi-VN" b="1" err="1">
              <a:latin typeface="Bahnschrift Light SemiCondensed"/>
              <a:ea typeface="Meiryo"/>
            </a:endParaRPr>
          </a:p>
          <a:p>
            <a:pPr marL="285750" indent="-285750">
              <a:buFont typeface="Calibri" panose="020B0503020204020204" pitchFamily="34" charset="0"/>
              <a:buChar char="-"/>
            </a:pPr>
            <a:r>
              <a:rPr lang="vi-VN" sz="1800" err="1">
                <a:latin typeface="Bahnschrift Light SemiCondensed"/>
              </a:rPr>
              <a:t>Fix</a:t>
            </a:r>
            <a:r>
              <a:rPr lang="vi-VN" sz="1800">
                <a:latin typeface="Bahnschrift Light SemiCondensed"/>
              </a:rPr>
              <a:t> </a:t>
            </a:r>
            <a:r>
              <a:rPr lang="vi-VN" sz="1800" err="1">
                <a:latin typeface="Bahnschrift Light SemiCondensed"/>
              </a:rPr>
              <a:t>Connascence</a:t>
            </a:r>
            <a:r>
              <a:rPr lang="vi-VN" sz="1800">
                <a:latin typeface="Bahnschrift Light SemiCondensed"/>
              </a:rPr>
              <a:t> </a:t>
            </a:r>
            <a:r>
              <a:rPr lang="vi-VN" sz="1800" err="1">
                <a:latin typeface="Bahnschrift Light SemiCondensed"/>
              </a:rPr>
              <a:t>of</a:t>
            </a:r>
            <a:r>
              <a:rPr lang="vi-VN" sz="1800">
                <a:latin typeface="Bahnschrift Light SemiCondensed"/>
              </a:rPr>
              <a:t> </a:t>
            </a:r>
            <a:r>
              <a:rPr lang="vi-VN" sz="1800" err="1">
                <a:latin typeface="Bahnschrift Light SemiCondensed"/>
              </a:rPr>
              <a:t>Position</a:t>
            </a:r>
          </a:p>
          <a:p>
            <a:pPr marL="285750" indent="-285750">
              <a:buFont typeface="Calibri" panose="020B0503020204020204" pitchFamily="34" charset="0"/>
              <a:buChar char="-"/>
            </a:pPr>
            <a:endParaRPr lang="vi-VN" sz="1800">
              <a:latin typeface="Bahnschrift Light SemiCondensed"/>
            </a:endParaRPr>
          </a:p>
          <a:p>
            <a:endParaRPr lang="vi-VN" b="1">
              <a:latin typeface="Bahnschrift Light SemiCondensed"/>
            </a:endParaRPr>
          </a:p>
          <a:p>
            <a:pPr marL="342900" indent="-342900">
              <a:buFont typeface="Calibri" panose="020B0503020204020204" pitchFamily="34" charset="0"/>
              <a:buChar char="-"/>
            </a:pPr>
            <a:endParaRPr lang="vi-VN">
              <a:latin typeface="Bahnschrift Light SemiCondensed"/>
            </a:endParaRPr>
          </a:p>
          <a:p>
            <a:pPr marL="342900" indent="-342900">
              <a:buFont typeface="Calibri" panose="020B0503020204020204" pitchFamily="34" charset="0"/>
              <a:buChar char="-"/>
            </a:pPr>
            <a:endParaRPr lang="vi-VN">
              <a:latin typeface="Bahnschrift Light SemiCondensed"/>
            </a:endParaRPr>
          </a:p>
        </p:txBody>
      </p:sp>
      <p:pic>
        <p:nvPicPr>
          <p:cNvPr id="3" name="Picture 2" descr="A screenshot of a computer program&#10;&#10;Description automatically generated">
            <a:extLst>
              <a:ext uri="{FF2B5EF4-FFF2-40B4-BE49-F238E27FC236}">
                <a16:creationId xmlns:a16="http://schemas.microsoft.com/office/drawing/2014/main" id="{8A29DB49-9FF4-DBE8-D784-A6404A74819C}"/>
              </a:ext>
            </a:extLst>
          </p:cNvPr>
          <p:cNvPicPr>
            <a:picLocks noChangeAspect="1"/>
          </p:cNvPicPr>
          <p:nvPr/>
        </p:nvPicPr>
        <p:blipFill>
          <a:blip r:embed="rId2"/>
          <a:stretch>
            <a:fillRect/>
          </a:stretch>
        </p:blipFill>
        <p:spPr>
          <a:xfrm>
            <a:off x="1263316" y="1841434"/>
            <a:ext cx="10427369" cy="4789368"/>
          </a:xfrm>
          <a:prstGeom prst="rect">
            <a:avLst/>
          </a:prstGeom>
        </p:spPr>
      </p:pic>
    </p:spTree>
    <p:extLst>
      <p:ext uri="{BB962C8B-B14F-4D97-AF65-F5344CB8AC3E}">
        <p14:creationId xmlns:p14="http://schemas.microsoft.com/office/powerpoint/2010/main" val="42264207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bg>
      <p:bgPr>
        <a:solidFill>
          <a:schemeClr val="bg2"/>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8181FC64-B306-4821-98E2-780662EFC4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 name="Title 1">
            <a:extLst>
              <a:ext uri="{FF2B5EF4-FFF2-40B4-BE49-F238E27FC236}">
                <a16:creationId xmlns:a16="http://schemas.microsoft.com/office/drawing/2014/main" id="{9C7A269E-3765-7F27-65A6-FD91B14B0788}"/>
              </a:ext>
            </a:extLst>
          </p:cNvPr>
          <p:cNvSpPr>
            <a:spLocks noGrp="1"/>
          </p:cNvSpPr>
          <p:nvPr>
            <p:ph type="title"/>
          </p:nvPr>
        </p:nvSpPr>
        <p:spPr>
          <a:xfrm>
            <a:off x="609060" y="300985"/>
            <a:ext cx="7551714" cy="734705"/>
          </a:xfrm>
        </p:spPr>
        <p:txBody>
          <a:bodyPr anchor="b">
            <a:normAutofit fontScale="90000"/>
          </a:bodyPr>
          <a:lstStyle/>
          <a:p>
            <a:r>
              <a:rPr lang="vi-VN" dirty="0">
                <a:latin typeface="Bahnschrift Light SemiCondensed" panose="020B0502040204020203" pitchFamily="34" charset="0"/>
              </a:rPr>
              <a:t>2. Một vài kiến trúc phần mềm phổ biến</a:t>
            </a:r>
          </a:p>
        </p:txBody>
      </p:sp>
      <p:sp>
        <p:nvSpPr>
          <p:cNvPr id="3" name="Content Placeholder 2">
            <a:extLst>
              <a:ext uri="{FF2B5EF4-FFF2-40B4-BE49-F238E27FC236}">
                <a16:creationId xmlns:a16="http://schemas.microsoft.com/office/drawing/2014/main" id="{03503000-C865-1A09-467E-F9A392414B07}"/>
              </a:ext>
            </a:extLst>
          </p:cNvPr>
          <p:cNvSpPr>
            <a:spLocks noGrp="1"/>
          </p:cNvSpPr>
          <p:nvPr>
            <p:ph idx="1"/>
          </p:nvPr>
        </p:nvSpPr>
        <p:spPr>
          <a:xfrm>
            <a:off x="609060" y="1123283"/>
            <a:ext cx="5271804" cy="5433731"/>
          </a:xfrm>
        </p:spPr>
        <p:txBody>
          <a:bodyPr>
            <a:normAutofit/>
          </a:bodyPr>
          <a:lstStyle/>
          <a:p>
            <a:r>
              <a:rPr lang="vi-VN" b="1" dirty="0">
                <a:latin typeface="Bahnschrift Light SemiCondensed" panose="020B0502040204020203" pitchFamily="34" charset="0"/>
              </a:rPr>
              <a:t>2.1. Kiến trúc layered</a:t>
            </a:r>
          </a:p>
          <a:p>
            <a:r>
              <a:rPr lang="vi-VN" dirty="0">
                <a:latin typeface="Bahnschrift Light SemiCondensed" panose="020B0502040204020203" pitchFamily="34" charset="0"/>
              </a:rPr>
              <a:t>Ưu điểm</a:t>
            </a:r>
          </a:p>
          <a:p>
            <a:pPr marL="285750" indent="-285750">
              <a:buFontTx/>
              <a:buChar char="-"/>
            </a:pPr>
            <a:r>
              <a:rPr lang="vi-VN" dirty="0">
                <a:latin typeface="Bahnschrift Light SemiCondensed" panose="020B0502040204020203" pitchFamily="34" charset="0"/>
              </a:rPr>
              <a:t>Đơn giản, dễ học và hiện thực</a:t>
            </a:r>
          </a:p>
          <a:p>
            <a:pPr marL="285750" indent="-285750">
              <a:buFontTx/>
              <a:buChar char="-"/>
            </a:pPr>
            <a:r>
              <a:rPr lang="vi-VN" dirty="0">
                <a:latin typeface="Bahnschrift Light SemiCondensed" panose="020B0502040204020203" pitchFamily="34" charset="0"/>
              </a:rPr>
              <a:t>Chức năng tách biệt với tầng khác</a:t>
            </a:r>
          </a:p>
          <a:p>
            <a:pPr marL="285750" indent="-285750">
              <a:buFontTx/>
              <a:buChar char="-"/>
            </a:pPr>
            <a:r>
              <a:rPr lang="vi-VN" dirty="0">
                <a:latin typeface="Bahnschrift Light SemiCondensed" panose="020B0502040204020203" pitchFamily="34" charset="0"/>
              </a:rPr>
              <a:t>Kiểm thử dễ dàng vì thành phần tách biệt</a:t>
            </a:r>
          </a:p>
          <a:p>
            <a:pPr marL="285750" indent="-285750">
              <a:buFontTx/>
              <a:buChar char="-"/>
            </a:pPr>
            <a:r>
              <a:rPr lang="vi-VN" dirty="0">
                <a:latin typeface="Bahnschrift Light SemiCondensed" panose="020B0502040204020203" pitchFamily="34" charset="0"/>
              </a:rPr>
              <a:t>Chi phí thấp, dễ chuyển đổi</a:t>
            </a:r>
          </a:p>
          <a:p>
            <a:r>
              <a:rPr lang="vi-VN" dirty="0">
                <a:latin typeface="Bahnschrift Light SemiCondensed" panose="020B0502040204020203" pitchFamily="34" charset="0"/>
              </a:rPr>
              <a:t>Nhược điểm</a:t>
            </a:r>
          </a:p>
          <a:p>
            <a:pPr marL="285750" indent="-285750">
              <a:buFontTx/>
              <a:buChar char="-"/>
            </a:pPr>
            <a:r>
              <a:rPr lang="vi-VN" dirty="0">
                <a:latin typeface="Bahnschrift Light SemiCondensed" panose="020B0502040204020203" pitchFamily="34" charset="0"/>
              </a:rPr>
              <a:t>Khó mở rộng và bảo trì</a:t>
            </a:r>
          </a:p>
          <a:p>
            <a:pPr marL="285750" indent="-285750">
              <a:buFontTx/>
              <a:buChar char="-"/>
            </a:pPr>
            <a:r>
              <a:rPr lang="vi-VN" dirty="0">
                <a:latin typeface="Bahnschrift Light SemiCondensed" panose="020B0502040204020203" pitchFamily="34" charset="0"/>
              </a:rPr>
              <a:t>Các tầng phụ thuộc lẫn nhau</a:t>
            </a:r>
          </a:p>
          <a:p>
            <a:pPr marL="285750" indent="-285750">
              <a:buFontTx/>
              <a:buChar char="-"/>
            </a:pPr>
            <a:r>
              <a:rPr lang="vi-VN" dirty="0">
                <a:latin typeface="Bahnschrift Light SemiCondensed" panose="020B0502040204020203" pitchFamily="34" charset="0"/>
              </a:rPr>
              <a:t>Không thể xử lý song song</a:t>
            </a:r>
          </a:p>
          <a:p>
            <a:pPr marL="285750" indent="-285750">
              <a:buFontTx/>
              <a:buChar char="-"/>
            </a:pPr>
            <a:endParaRPr lang="vi-VN" dirty="0">
              <a:latin typeface="Bahnschrift Light SemiCondensed" panose="020B0502040204020203" pitchFamily="34" charset="0"/>
            </a:endParaRPr>
          </a:p>
        </p:txBody>
      </p:sp>
      <p:sp>
        <p:nvSpPr>
          <p:cNvPr id="1033" name="Freeform: Shape 1032">
            <a:extLst>
              <a:ext uri="{FF2B5EF4-FFF2-40B4-BE49-F238E27FC236}">
                <a16:creationId xmlns:a16="http://schemas.microsoft.com/office/drawing/2014/main" id="{5871FC61-DD4E-47D4-81FD-8A7E7D12B3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986049" y="0"/>
            <a:ext cx="5205951" cy="6858000"/>
          </a:xfrm>
          <a:custGeom>
            <a:avLst/>
            <a:gdLst>
              <a:gd name="connsiteX0" fmla="*/ 0 w 5205951"/>
              <a:gd name="connsiteY0" fmla="*/ 0 h 6858000"/>
              <a:gd name="connsiteX1" fmla="*/ 1709529 w 5205951"/>
              <a:gd name="connsiteY1" fmla="*/ 0 h 6858000"/>
              <a:gd name="connsiteX2" fmla="*/ 2489695 w 5205951"/>
              <a:gd name="connsiteY2" fmla="*/ 0 h 6858000"/>
              <a:gd name="connsiteX3" fmla="*/ 3582928 w 5205951"/>
              <a:gd name="connsiteY3" fmla="*/ 0 h 6858000"/>
              <a:gd name="connsiteX4" fmla="*/ 3605052 w 5205951"/>
              <a:gd name="connsiteY4" fmla="*/ 14997 h 6858000"/>
              <a:gd name="connsiteX5" fmla="*/ 5205951 w 5205951"/>
              <a:gd name="connsiteY5" fmla="*/ 3621656 h 6858000"/>
              <a:gd name="connsiteX6" fmla="*/ 3331601 w 5205951"/>
              <a:gd name="connsiteY6" fmla="*/ 6374814 h 6858000"/>
              <a:gd name="connsiteX7" fmla="*/ 2814953 w 5205951"/>
              <a:gd name="connsiteY7" fmla="*/ 6780599 h 6858000"/>
              <a:gd name="connsiteX8" fmla="*/ 2703197 w 5205951"/>
              <a:gd name="connsiteY8" fmla="*/ 6858000 h 6858000"/>
              <a:gd name="connsiteX9" fmla="*/ 2489695 w 5205951"/>
              <a:gd name="connsiteY9" fmla="*/ 6858000 h 6858000"/>
              <a:gd name="connsiteX10" fmla="*/ 1709529 w 5205951"/>
              <a:gd name="connsiteY10" fmla="*/ 6858000 h 6858000"/>
              <a:gd name="connsiteX11" fmla="*/ 0 w 5205951"/>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05951" h="6858000">
                <a:moveTo>
                  <a:pt x="0" y="0"/>
                </a:moveTo>
                <a:lnTo>
                  <a:pt x="1709529" y="0"/>
                </a:lnTo>
                <a:lnTo>
                  <a:pt x="2489695" y="0"/>
                </a:lnTo>
                <a:lnTo>
                  <a:pt x="3582928" y="0"/>
                </a:lnTo>
                <a:lnTo>
                  <a:pt x="3605052" y="14997"/>
                </a:lnTo>
                <a:cubicBezTo>
                  <a:pt x="4632215" y="754641"/>
                  <a:pt x="5205951" y="2093192"/>
                  <a:pt x="5205951" y="3621656"/>
                </a:cubicBezTo>
                <a:cubicBezTo>
                  <a:pt x="5205951" y="4969131"/>
                  <a:pt x="4277226" y="5602839"/>
                  <a:pt x="3331601" y="6374814"/>
                </a:cubicBezTo>
                <a:cubicBezTo>
                  <a:pt x="3159398" y="6515397"/>
                  <a:pt x="2988771" y="6653108"/>
                  <a:pt x="2814953" y="6780599"/>
                </a:cubicBezTo>
                <a:lnTo>
                  <a:pt x="2703197" y="6858000"/>
                </a:lnTo>
                <a:lnTo>
                  <a:pt x="2489695" y="6858000"/>
                </a:lnTo>
                <a:lnTo>
                  <a:pt x="1709529"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035" name="Freeform: Shape 1034">
            <a:extLst>
              <a:ext uri="{FF2B5EF4-FFF2-40B4-BE49-F238E27FC236}">
                <a16:creationId xmlns:a16="http://schemas.microsoft.com/office/drawing/2014/main" id="{829A1E2C-5AC8-40FC-99E9-832069D397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577485"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037" name="Freeform: Shape 1036">
            <a:extLst>
              <a:ext uri="{FF2B5EF4-FFF2-40B4-BE49-F238E27FC236}">
                <a16:creationId xmlns:a16="http://schemas.microsoft.com/office/drawing/2014/main" id="{55C54A75-E44A-4147-B9D0-FF46CFD316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754925" y="0"/>
            <a:ext cx="2536434" cy="6858000"/>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pic>
        <p:nvPicPr>
          <p:cNvPr id="1028" name="Picture 4">
            <a:extLst>
              <a:ext uri="{FF2B5EF4-FFF2-40B4-BE49-F238E27FC236}">
                <a16:creationId xmlns:a16="http://schemas.microsoft.com/office/drawing/2014/main" id="{6B81A2C9-FC8B-F008-A3D2-F7D3AA5F95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80864" y="1391009"/>
            <a:ext cx="6107122" cy="43437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67494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bg>
      <p:bgPr>
        <a:solidFill>
          <a:schemeClr val="bg2"/>
        </a:solidFill>
        <a:effectLst/>
      </p:bgPr>
    </p:bg>
    <p:spTree>
      <p:nvGrpSpPr>
        <p:cNvPr id="1" name=""/>
        <p:cNvGrpSpPr/>
        <p:nvPr/>
      </p:nvGrpSpPr>
      <p:grpSpPr>
        <a:xfrm>
          <a:off x="0" y="0"/>
          <a:ext cx="0" cy="0"/>
          <a:chOff x="0" y="0"/>
          <a:chExt cx="0" cy="0"/>
        </a:xfrm>
      </p:grpSpPr>
      <p:sp useBgFill="1">
        <p:nvSpPr>
          <p:cNvPr id="1030" name="Rectangle 1029">
            <a:extLst>
              <a:ext uri="{FF2B5EF4-FFF2-40B4-BE49-F238E27FC236}">
                <a16:creationId xmlns:a16="http://schemas.microsoft.com/office/drawing/2014/main" id="{8181FC64-B306-4821-98E2-780662EFC4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032" name="Freeform: Shape 1031">
            <a:extLst>
              <a:ext uri="{FF2B5EF4-FFF2-40B4-BE49-F238E27FC236}">
                <a16:creationId xmlns:a16="http://schemas.microsoft.com/office/drawing/2014/main" id="{5871FC61-DD4E-47D4-81FD-8A7E7D12B3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986049" y="0"/>
            <a:ext cx="5205951" cy="6858000"/>
          </a:xfrm>
          <a:custGeom>
            <a:avLst/>
            <a:gdLst>
              <a:gd name="connsiteX0" fmla="*/ 0 w 5205951"/>
              <a:gd name="connsiteY0" fmla="*/ 0 h 6858000"/>
              <a:gd name="connsiteX1" fmla="*/ 1709529 w 5205951"/>
              <a:gd name="connsiteY1" fmla="*/ 0 h 6858000"/>
              <a:gd name="connsiteX2" fmla="*/ 2489695 w 5205951"/>
              <a:gd name="connsiteY2" fmla="*/ 0 h 6858000"/>
              <a:gd name="connsiteX3" fmla="*/ 3582928 w 5205951"/>
              <a:gd name="connsiteY3" fmla="*/ 0 h 6858000"/>
              <a:gd name="connsiteX4" fmla="*/ 3605052 w 5205951"/>
              <a:gd name="connsiteY4" fmla="*/ 14997 h 6858000"/>
              <a:gd name="connsiteX5" fmla="*/ 5205951 w 5205951"/>
              <a:gd name="connsiteY5" fmla="*/ 3621656 h 6858000"/>
              <a:gd name="connsiteX6" fmla="*/ 3331601 w 5205951"/>
              <a:gd name="connsiteY6" fmla="*/ 6374814 h 6858000"/>
              <a:gd name="connsiteX7" fmla="*/ 2814953 w 5205951"/>
              <a:gd name="connsiteY7" fmla="*/ 6780599 h 6858000"/>
              <a:gd name="connsiteX8" fmla="*/ 2703197 w 5205951"/>
              <a:gd name="connsiteY8" fmla="*/ 6858000 h 6858000"/>
              <a:gd name="connsiteX9" fmla="*/ 2489695 w 5205951"/>
              <a:gd name="connsiteY9" fmla="*/ 6858000 h 6858000"/>
              <a:gd name="connsiteX10" fmla="*/ 1709529 w 5205951"/>
              <a:gd name="connsiteY10" fmla="*/ 6858000 h 6858000"/>
              <a:gd name="connsiteX11" fmla="*/ 0 w 5205951"/>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05951" h="6858000">
                <a:moveTo>
                  <a:pt x="0" y="0"/>
                </a:moveTo>
                <a:lnTo>
                  <a:pt x="1709529" y="0"/>
                </a:lnTo>
                <a:lnTo>
                  <a:pt x="2489695" y="0"/>
                </a:lnTo>
                <a:lnTo>
                  <a:pt x="3582928" y="0"/>
                </a:lnTo>
                <a:lnTo>
                  <a:pt x="3605052" y="14997"/>
                </a:lnTo>
                <a:cubicBezTo>
                  <a:pt x="4632215" y="754641"/>
                  <a:pt x="5205951" y="2093192"/>
                  <a:pt x="5205951" y="3621656"/>
                </a:cubicBezTo>
                <a:cubicBezTo>
                  <a:pt x="5205951" y="4969131"/>
                  <a:pt x="4277226" y="5602839"/>
                  <a:pt x="3331601" y="6374814"/>
                </a:cubicBezTo>
                <a:cubicBezTo>
                  <a:pt x="3159398" y="6515397"/>
                  <a:pt x="2988771" y="6653108"/>
                  <a:pt x="2814953" y="6780599"/>
                </a:cubicBezTo>
                <a:lnTo>
                  <a:pt x="2703197" y="6858000"/>
                </a:lnTo>
                <a:lnTo>
                  <a:pt x="2489695" y="6858000"/>
                </a:lnTo>
                <a:lnTo>
                  <a:pt x="1709529"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034" name="Freeform: Shape 1033">
            <a:extLst>
              <a:ext uri="{FF2B5EF4-FFF2-40B4-BE49-F238E27FC236}">
                <a16:creationId xmlns:a16="http://schemas.microsoft.com/office/drawing/2014/main" id="{829A1E2C-5AC8-40FC-99E9-832069D397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505773"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039" name="Freeform: Shape 1038">
            <a:extLst>
              <a:ext uri="{FF2B5EF4-FFF2-40B4-BE49-F238E27FC236}">
                <a16:creationId xmlns:a16="http://schemas.microsoft.com/office/drawing/2014/main" id="{55C54A75-E44A-4147-B9D0-FF46CFD316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719069" y="0"/>
            <a:ext cx="2536434" cy="6858000"/>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8" name="Title 1">
            <a:extLst>
              <a:ext uri="{FF2B5EF4-FFF2-40B4-BE49-F238E27FC236}">
                <a16:creationId xmlns:a16="http://schemas.microsoft.com/office/drawing/2014/main" id="{E9308390-B7CB-DC43-28A3-7C75BA6D8277}"/>
              </a:ext>
            </a:extLst>
          </p:cNvPr>
          <p:cNvSpPr>
            <a:spLocks noGrp="1"/>
          </p:cNvSpPr>
          <p:nvPr>
            <p:ph type="title"/>
          </p:nvPr>
        </p:nvSpPr>
        <p:spPr>
          <a:xfrm>
            <a:off x="609060" y="300985"/>
            <a:ext cx="7551714" cy="734705"/>
          </a:xfrm>
        </p:spPr>
        <p:txBody>
          <a:bodyPr anchor="b">
            <a:normAutofit fontScale="90000"/>
          </a:bodyPr>
          <a:lstStyle/>
          <a:p>
            <a:r>
              <a:rPr lang="vi-VN" dirty="0">
                <a:latin typeface="Bahnschrift Light SemiCondensed" panose="020B0502040204020203" pitchFamily="34" charset="0"/>
              </a:rPr>
              <a:t>2. Một vài kiến trúc phần mềm phổ biến</a:t>
            </a:r>
          </a:p>
        </p:txBody>
      </p:sp>
      <p:sp>
        <p:nvSpPr>
          <p:cNvPr id="9" name="Content Placeholder 2">
            <a:extLst>
              <a:ext uri="{FF2B5EF4-FFF2-40B4-BE49-F238E27FC236}">
                <a16:creationId xmlns:a16="http://schemas.microsoft.com/office/drawing/2014/main" id="{F70F53CF-4281-89CF-5E06-9516C5071CBF}"/>
              </a:ext>
            </a:extLst>
          </p:cNvPr>
          <p:cNvSpPr>
            <a:spLocks noGrp="1"/>
          </p:cNvSpPr>
          <p:nvPr>
            <p:ph idx="1"/>
          </p:nvPr>
        </p:nvSpPr>
        <p:spPr>
          <a:xfrm>
            <a:off x="609060" y="1123283"/>
            <a:ext cx="5271804" cy="5433731"/>
          </a:xfrm>
        </p:spPr>
        <p:txBody>
          <a:bodyPr>
            <a:normAutofit/>
          </a:bodyPr>
          <a:lstStyle/>
          <a:p>
            <a:r>
              <a:rPr lang="vi-VN" b="1" dirty="0">
                <a:latin typeface="Bahnschrift Light SemiCondensed" panose="020B0502040204020203" pitchFamily="34" charset="0"/>
              </a:rPr>
              <a:t>2.1. Kiến trúc pipeline</a:t>
            </a:r>
          </a:p>
          <a:p>
            <a:r>
              <a:rPr lang="vi-VN" dirty="0">
                <a:latin typeface="Bahnschrift Light SemiCondensed" panose="020B0502040204020203" pitchFamily="34" charset="0"/>
              </a:rPr>
              <a:t>Ưu điểm</a:t>
            </a:r>
          </a:p>
          <a:p>
            <a:pPr marL="285750" indent="-285750">
              <a:buFontTx/>
              <a:buChar char="-"/>
            </a:pPr>
            <a:r>
              <a:rPr lang="vi-VN" dirty="0">
                <a:latin typeface="Bahnschrift Light SemiCondensed" panose="020B0502040204020203" pitchFamily="34" charset="0"/>
              </a:rPr>
              <a:t>Tính Cohesion cao và Coupling lỏng lẻo</a:t>
            </a:r>
          </a:p>
          <a:p>
            <a:pPr marL="285750" indent="-285750">
              <a:buFontTx/>
              <a:buChar char="-"/>
            </a:pPr>
            <a:r>
              <a:rPr lang="vi-VN" dirty="0">
                <a:latin typeface="Bahnschrift Light SemiCondensed" panose="020B0502040204020203" pitchFamily="34" charset="0"/>
              </a:rPr>
              <a:t>Chi phí triển khai thấp</a:t>
            </a:r>
          </a:p>
          <a:p>
            <a:pPr marL="285750" indent="-285750">
              <a:buFontTx/>
              <a:buChar char="-"/>
            </a:pPr>
            <a:r>
              <a:rPr lang="vi-VN" dirty="0">
                <a:latin typeface="Bahnschrift Light SemiCondensed" panose="020B0502040204020203" pitchFamily="34" charset="0"/>
              </a:rPr>
              <a:t>Có thể kiểm thử độc lập và tái sử dụng</a:t>
            </a:r>
          </a:p>
          <a:p>
            <a:pPr marL="285750" indent="-285750">
              <a:buFontTx/>
              <a:buChar char="-"/>
            </a:pPr>
            <a:r>
              <a:rPr lang="vi-VN" dirty="0">
                <a:latin typeface="Bahnschrift Light SemiCondensed" panose="020B0502040204020203" pitchFamily="34" charset="0"/>
              </a:rPr>
              <a:t>Linh hoạt và dễ dàng mở rộng</a:t>
            </a:r>
          </a:p>
          <a:p>
            <a:r>
              <a:rPr lang="vi-VN" dirty="0">
                <a:latin typeface="Bahnschrift Light SemiCondensed" panose="020B0502040204020203" pitchFamily="34" charset="0"/>
              </a:rPr>
              <a:t>Nhược điểm</a:t>
            </a:r>
          </a:p>
          <a:p>
            <a:pPr marL="285750" indent="-285750">
              <a:buFontTx/>
              <a:buChar char="-"/>
            </a:pPr>
            <a:r>
              <a:rPr lang="vi-VN" dirty="0">
                <a:latin typeface="Bahnschrift Light SemiCondensed" panose="020B0502040204020203" pitchFamily="34" charset="0"/>
              </a:rPr>
              <a:t>Phải quản lý luồng một cách cẩn thận</a:t>
            </a:r>
          </a:p>
          <a:p>
            <a:pPr marL="285750" indent="-285750">
              <a:buFontTx/>
              <a:buChar char="-"/>
            </a:pPr>
            <a:r>
              <a:rPr lang="vi-VN" dirty="0">
                <a:latin typeface="Bahnschrift Light SemiCondensed" panose="020B0502040204020203" pitchFamily="34" charset="0"/>
              </a:rPr>
              <a:t>Khó khăn để xác định nguyên nhân và phục hồi khi xảy ra lỗi ở một giai đoạn</a:t>
            </a:r>
          </a:p>
          <a:p>
            <a:pPr marL="285750" indent="-285750">
              <a:buFontTx/>
              <a:buChar char="-"/>
            </a:pPr>
            <a:r>
              <a:rPr lang="vi-VN" dirty="0">
                <a:latin typeface="Bahnschrift Light SemiCondensed" panose="020B0502040204020203" pitchFamily="34" charset="0"/>
              </a:rPr>
              <a:t>Phụ thuộc giữa các giao đoạn</a:t>
            </a:r>
          </a:p>
        </p:txBody>
      </p:sp>
      <p:pic>
        <p:nvPicPr>
          <p:cNvPr id="2050" name="Picture 2">
            <a:extLst>
              <a:ext uri="{FF2B5EF4-FFF2-40B4-BE49-F238E27FC236}">
                <a16:creationId xmlns:a16="http://schemas.microsoft.com/office/drawing/2014/main" id="{AB93957A-8E37-9461-C342-9F86B011198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97040" y="1391010"/>
            <a:ext cx="6090945" cy="32006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23985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63" name="Rectangle 1062">
            <a:extLst>
              <a:ext uri="{FF2B5EF4-FFF2-40B4-BE49-F238E27FC236}">
                <a16:creationId xmlns:a16="http://schemas.microsoft.com/office/drawing/2014/main" id="{10CE40DC-5723-449B-A365-A61D8C262E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3"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pic>
        <p:nvPicPr>
          <p:cNvPr id="3" name="Picture 2" descr="A person sitting on a bench looking at a question mark&#10;&#10;Description automatically generated">
            <a:extLst>
              <a:ext uri="{FF2B5EF4-FFF2-40B4-BE49-F238E27FC236}">
                <a16:creationId xmlns:a16="http://schemas.microsoft.com/office/drawing/2014/main" id="{8A308D9E-1841-8299-60EA-99BFB11C8647}"/>
              </a:ext>
            </a:extLst>
          </p:cNvPr>
          <p:cNvPicPr>
            <a:picLocks noChangeAspect="1"/>
          </p:cNvPicPr>
          <p:nvPr/>
        </p:nvPicPr>
        <p:blipFill rotWithShape="1">
          <a:blip r:embed="rId2"/>
          <a:srcRect t="4243" r="-1" b="12402"/>
          <a:stretch/>
        </p:blipFill>
        <p:spPr>
          <a:xfrm>
            <a:off x="1524" y="10"/>
            <a:ext cx="12188952" cy="6857990"/>
          </a:xfrm>
          <a:prstGeom prst="rect">
            <a:avLst/>
          </a:prstGeom>
        </p:spPr>
      </p:pic>
      <p:sp>
        <p:nvSpPr>
          <p:cNvPr id="1065" name="Freeform: Shape 1064">
            <a:extLst>
              <a:ext uri="{FF2B5EF4-FFF2-40B4-BE49-F238E27FC236}">
                <a16:creationId xmlns:a16="http://schemas.microsoft.com/office/drawing/2014/main" id="{28207E96-6DFF-4119-B2EA-3299067D2F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42598" y="0"/>
            <a:ext cx="10189600" cy="6858000"/>
          </a:xfrm>
          <a:custGeom>
            <a:avLst/>
            <a:gdLst>
              <a:gd name="connsiteX0" fmla="*/ 8513625 w 10189600"/>
              <a:gd name="connsiteY0" fmla="*/ 0 h 6858000"/>
              <a:gd name="connsiteX1" fmla="*/ 1434689 w 10189600"/>
              <a:gd name="connsiteY1" fmla="*/ 0 h 6858000"/>
              <a:gd name="connsiteX2" fmla="*/ 1271976 w 10189600"/>
              <a:gd name="connsiteY2" fmla="*/ 160651 h 6858000"/>
              <a:gd name="connsiteX3" fmla="*/ 0 w 10189600"/>
              <a:gd name="connsiteY3" fmla="*/ 3879329 h 6858000"/>
              <a:gd name="connsiteX4" fmla="*/ 1565101 w 10189600"/>
              <a:gd name="connsiteY4" fmla="*/ 6659296 h 6858000"/>
              <a:gd name="connsiteX5" fmla="*/ 1789426 w 10189600"/>
              <a:gd name="connsiteY5" fmla="*/ 6858000 h 6858000"/>
              <a:gd name="connsiteX6" fmla="*/ 8868328 w 10189600"/>
              <a:gd name="connsiteY6" fmla="*/ 6858000 h 6858000"/>
              <a:gd name="connsiteX7" fmla="*/ 8925683 w 10189600"/>
              <a:gd name="connsiteY7" fmla="*/ 6804604 h 6858000"/>
              <a:gd name="connsiteX8" fmla="*/ 10189600 w 10189600"/>
              <a:gd name="connsiteY8" fmla="*/ 4217082 h 6858000"/>
              <a:gd name="connsiteX9" fmla="*/ 8536469 w 10189600"/>
              <a:gd name="connsiteY9" fmla="*/ 1746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189600" h="6858000">
                <a:moveTo>
                  <a:pt x="8513625" y="0"/>
                </a:moveTo>
                <a:lnTo>
                  <a:pt x="1434689" y="0"/>
                </a:lnTo>
                <a:lnTo>
                  <a:pt x="1271976" y="160651"/>
                </a:lnTo>
                <a:cubicBezTo>
                  <a:pt x="451613" y="1030749"/>
                  <a:pt x="0" y="2373165"/>
                  <a:pt x="0" y="3879329"/>
                </a:cubicBezTo>
                <a:cubicBezTo>
                  <a:pt x="0" y="5207145"/>
                  <a:pt x="731040" y="5919527"/>
                  <a:pt x="1565101" y="6659296"/>
                </a:cubicBezTo>
                <a:lnTo>
                  <a:pt x="1789426" y="6858000"/>
                </a:lnTo>
                <a:lnTo>
                  <a:pt x="8868328" y="6858000"/>
                </a:lnTo>
                <a:lnTo>
                  <a:pt x="8925683" y="6804604"/>
                </a:lnTo>
                <a:cubicBezTo>
                  <a:pt x="9627437" y="6132444"/>
                  <a:pt x="10189600" y="5418356"/>
                  <a:pt x="10189600" y="4217082"/>
                </a:cubicBezTo>
                <a:cubicBezTo>
                  <a:pt x="10189600" y="2437327"/>
                  <a:pt x="9597144" y="878708"/>
                  <a:pt x="8536469" y="17461"/>
                </a:cubicBezTo>
                <a:close/>
              </a:path>
            </a:pathLst>
          </a:cu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67" name="Freeform: Shape 1066">
            <a:extLst>
              <a:ext uri="{FF2B5EF4-FFF2-40B4-BE49-F238E27FC236}">
                <a16:creationId xmlns:a16="http://schemas.microsoft.com/office/drawing/2014/main" id="{9E223C86-12C5-4A60-A21A-D7FC75EFC6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57813" y="0"/>
            <a:ext cx="1323453" cy="6858000"/>
          </a:xfrm>
          <a:custGeom>
            <a:avLst/>
            <a:gdLst>
              <a:gd name="connsiteX0" fmla="*/ 28443 w 1323453"/>
              <a:gd name="connsiteY0" fmla="*/ 0 h 6858000"/>
              <a:gd name="connsiteX1" fmla="*/ 10519 w 1323453"/>
              <a:gd name="connsiteY1" fmla="*/ 0 h 6858000"/>
              <a:gd name="connsiteX2" fmla="*/ 37377 w 1323453"/>
              <a:gd name="connsiteY2" fmla="*/ 27367 h 6858000"/>
              <a:gd name="connsiteX3" fmla="*/ 1297455 w 1323453"/>
              <a:gd name="connsiteY3" fmla="*/ 4282319 h 6858000"/>
              <a:gd name="connsiteX4" fmla="*/ 248584 w 1323453"/>
              <a:gd name="connsiteY4" fmla="*/ 6615157 h 6858000"/>
              <a:gd name="connsiteX5" fmla="*/ 0 w 1323453"/>
              <a:gd name="connsiteY5" fmla="*/ 6858000 h 6858000"/>
              <a:gd name="connsiteX6" fmla="*/ 19869 w 1323453"/>
              <a:gd name="connsiteY6" fmla="*/ 6858000 h 6858000"/>
              <a:gd name="connsiteX7" fmla="*/ 267461 w 1323453"/>
              <a:gd name="connsiteY7" fmla="*/ 6616128 h 6858000"/>
              <a:gd name="connsiteX8" fmla="*/ 1316330 w 1323453"/>
              <a:gd name="connsiteY8" fmla="*/ 4283289 h 6858000"/>
              <a:gd name="connsiteX9" fmla="*/ 56253 w 1323453"/>
              <a:gd name="connsiteY9" fmla="*/ 2833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23453" h="6858000">
                <a:moveTo>
                  <a:pt x="28443" y="0"/>
                </a:moveTo>
                <a:lnTo>
                  <a:pt x="10519" y="0"/>
                </a:lnTo>
                <a:lnTo>
                  <a:pt x="37377" y="27367"/>
                </a:lnTo>
                <a:cubicBezTo>
                  <a:pt x="919519" y="995374"/>
                  <a:pt x="1367465" y="2551123"/>
                  <a:pt x="1297455" y="4282319"/>
                </a:cubicBezTo>
                <a:cubicBezTo>
                  <a:pt x="1254252" y="5350659"/>
                  <a:pt x="821705" y="6026831"/>
                  <a:pt x="248584" y="6615157"/>
                </a:cubicBezTo>
                <a:lnTo>
                  <a:pt x="0" y="6858000"/>
                </a:lnTo>
                <a:lnTo>
                  <a:pt x="19869" y="6858000"/>
                </a:lnTo>
                <a:lnTo>
                  <a:pt x="267461" y="6616128"/>
                </a:lnTo>
                <a:cubicBezTo>
                  <a:pt x="840581" y="6027802"/>
                  <a:pt x="1273128" y="5351630"/>
                  <a:pt x="1316330" y="4283289"/>
                </a:cubicBezTo>
                <a:cubicBezTo>
                  <a:pt x="1386340" y="2552094"/>
                  <a:pt x="938396" y="996343"/>
                  <a:pt x="56253" y="2833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1069" name="Freeform: Shape 1068">
            <a:extLst>
              <a:ext uri="{FF2B5EF4-FFF2-40B4-BE49-F238E27FC236}">
                <a16:creationId xmlns:a16="http://schemas.microsoft.com/office/drawing/2014/main" id="{FA573AF0-3C0B-4895-A7A6-F41B032115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8645" y="0"/>
            <a:ext cx="1561993" cy="6858000"/>
          </a:xfrm>
          <a:custGeom>
            <a:avLst/>
            <a:gdLst>
              <a:gd name="connsiteX0" fmla="*/ 1544228 w 1561993"/>
              <a:gd name="connsiteY0" fmla="*/ 0 h 6858000"/>
              <a:gd name="connsiteX1" fmla="*/ 1561993 w 1561993"/>
              <a:gd name="connsiteY1" fmla="*/ 0 h 6858000"/>
              <a:gd name="connsiteX2" fmla="*/ 1540943 w 1561993"/>
              <a:gd name="connsiteY2" fmla="*/ 17040 h 6858000"/>
              <a:gd name="connsiteX3" fmla="*/ 17765 w 1561993"/>
              <a:gd name="connsiteY3" fmla="*/ 4115040 h 6858000"/>
              <a:gd name="connsiteX4" fmla="*/ 1142901 w 1561993"/>
              <a:gd name="connsiteY4" fmla="*/ 6599739 h 6858000"/>
              <a:gd name="connsiteX5" fmla="*/ 1403744 w 1561993"/>
              <a:gd name="connsiteY5" fmla="*/ 6858000 h 6858000"/>
              <a:gd name="connsiteX6" fmla="*/ 1385980 w 1561993"/>
              <a:gd name="connsiteY6" fmla="*/ 6858000 h 6858000"/>
              <a:gd name="connsiteX7" fmla="*/ 1125137 w 1561993"/>
              <a:gd name="connsiteY7" fmla="*/ 6599739 h 6858000"/>
              <a:gd name="connsiteX8" fmla="*/ 0 w 1561993"/>
              <a:gd name="connsiteY8" fmla="*/ 4115040 h 6858000"/>
              <a:gd name="connsiteX9" fmla="*/ 1523178 w 1561993"/>
              <a:gd name="connsiteY9" fmla="*/ 1704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61993" h="6858000">
                <a:moveTo>
                  <a:pt x="1544228" y="0"/>
                </a:moveTo>
                <a:lnTo>
                  <a:pt x="1561993" y="0"/>
                </a:lnTo>
                <a:lnTo>
                  <a:pt x="1540943" y="17040"/>
                </a:lnTo>
                <a:cubicBezTo>
                  <a:pt x="563647" y="857447"/>
                  <a:pt x="17765" y="2378351"/>
                  <a:pt x="17765" y="4115040"/>
                </a:cubicBezTo>
                <a:cubicBezTo>
                  <a:pt x="17765" y="5263323"/>
                  <a:pt x="514810" y="5955416"/>
                  <a:pt x="1142901" y="6599739"/>
                </a:cubicBezTo>
                <a:lnTo>
                  <a:pt x="1403744" y="6858000"/>
                </a:lnTo>
                <a:lnTo>
                  <a:pt x="1385980" y="6858000"/>
                </a:lnTo>
                <a:lnTo>
                  <a:pt x="1125137" y="6599739"/>
                </a:lnTo>
                <a:cubicBezTo>
                  <a:pt x="497046" y="5955416"/>
                  <a:pt x="0" y="5263323"/>
                  <a:pt x="0" y="4115040"/>
                </a:cubicBezTo>
                <a:cubicBezTo>
                  <a:pt x="0" y="2378351"/>
                  <a:pt x="545882" y="857447"/>
                  <a:pt x="1523178" y="17040"/>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71" name="Freeform: Shape 1070">
            <a:extLst>
              <a:ext uri="{FF2B5EF4-FFF2-40B4-BE49-F238E27FC236}">
                <a16:creationId xmlns:a16="http://schemas.microsoft.com/office/drawing/2014/main" id="{62442AC3-A9B0-4865-8A8A-1504FFC6E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434283" y="0"/>
            <a:ext cx="1904278" cy="6858000"/>
          </a:xfrm>
          <a:custGeom>
            <a:avLst/>
            <a:gdLst>
              <a:gd name="connsiteX0" fmla="*/ 624262 w 1775065"/>
              <a:gd name="connsiteY0" fmla="*/ 0 h 6858000"/>
              <a:gd name="connsiteX1" fmla="*/ 642233 w 1775065"/>
              <a:gd name="connsiteY1" fmla="*/ 0 h 6858000"/>
              <a:gd name="connsiteX2" fmla="*/ 673003 w 1775065"/>
              <a:gd name="connsiteY2" fmla="*/ 35111 h 6858000"/>
              <a:gd name="connsiteX3" fmla="*/ 1767974 w 1775065"/>
              <a:gd name="connsiteY3" fmla="*/ 3968278 h 6858000"/>
              <a:gd name="connsiteX4" fmla="*/ 115603 w 1775065"/>
              <a:gd name="connsiteY4" fmla="*/ 6776131 h 6858000"/>
              <a:gd name="connsiteX5" fmla="*/ 19890 w 1775065"/>
              <a:gd name="connsiteY5" fmla="*/ 6858000 h 6858000"/>
              <a:gd name="connsiteX6" fmla="*/ 0 w 1775065"/>
              <a:gd name="connsiteY6" fmla="*/ 6858000 h 6858000"/>
              <a:gd name="connsiteX7" fmla="*/ 96809 w 1775065"/>
              <a:gd name="connsiteY7" fmla="*/ 6775193 h 6858000"/>
              <a:gd name="connsiteX8" fmla="*/ 1749182 w 1775065"/>
              <a:gd name="connsiteY8" fmla="*/ 3967340 h 6858000"/>
              <a:gd name="connsiteX9" fmla="*/ 654209 w 1775065"/>
              <a:gd name="connsiteY9" fmla="*/ 3417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75065" h="6858000">
                <a:moveTo>
                  <a:pt x="624262" y="0"/>
                </a:moveTo>
                <a:lnTo>
                  <a:pt x="642233" y="0"/>
                </a:lnTo>
                <a:lnTo>
                  <a:pt x="673003" y="35111"/>
                </a:lnTo>
                <a:cubicBezTo>
                  <a:pt x="1445427" y="977982"/>
                  <a:pt x="1833320" y="2398562"/>
                  <a:pt x="1767974" y="3968278"/>
                </a:cubicBezTo>
                <a:cubicBezTo>
                  <a:pt x="1710622" y="5345972"/>
                  <a:pt x="964135" y="6049363"/>
                  <a:pt x="115603" y="6776131"/>
                </a:cubicBezTo>
                <a:lnTo>
                  <a:pt x="19890" y="6858000"/>
                </a:lnTo>
                <a:lnTo>
                  <a:pt x="0" y="6858000"/>
                </a:lnTo>
                <a:lnTo>
                  <a:pt x="96809" y="6775193"/>
                </a:lnTo>
                <a:cubicBezTo>
                  <a:pt x="945341" y="6048424"/>
                  <a:pt x="1691828" y="5345034"/>
                  <a:pt x="1749182" y="3967340"/>
                </a:cubicBezTo>
                <a:cubicBezTo>
                  <a:pt x="1814528" y="2397623"/>
                  <a:pt x="1426634" y="977044"/>
                  <a:pt x="654209" y="34172"/>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1084" name="Freeform: Shape 1083">
            <a:extLst>
              <a:ext uri="{FF2B5EF4-FFF2-40B4-BE49-F238E27FC236}">
                <a16:creationId xmlns:a16="http://schemas.microsoft.com/office/drawing/2014/main" id="{68451DCE-129E-43B6-BA50-3C8339E461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89577" y="0"/>
            <a:ext cx="1825312" cy="6858000"/>
          </a:xfrm>
          <a:custGeom>
            <a:avLst/>
            <a:gdLst>
              <a:gd name="connsiteX0" fmla="*/ 516683 w 1825312"/>
              <a:gd name="connsiteY0" fmla="*/ 0 h 6858000"/>
              <a:gd name="connsiteX1" fmla="*/ 541088 w 1825312"/>
              <a:gd name="connsiteY1" fmla="*/ 0 h 6858000"/>
              <a:gd name="connsiteX2" fmla="*/ 626170 w 1825312"/>
              <a:gd name="connsiteY2" fmla="*/ 99144 h 6858000"/>
              <a:gd name="connsiteX3" fmla="*/ 1825312 w 1825312"/>
              <a:gd name="connsiteY3" fmla="*/ 3859833 h 6858000"/>
              <a:gd name="connsiteX4" fmla="*/ 279633 w 1825312"/>
              <a:gd name="connsiteY4" fmla="*/ 6651338 h 6858000"/>
              <a:gd name="connsiteX5" fmla="*/ 24403 w 1825312"/>
              <a:gd name="connsiteY5" fmla="*/ 6858000 h 6858000"/>
              <a:gd name="connsiteX6" fmla="*/ 0 w 1825312"/>
              <a:gd name="connsiteY6" fmla="*/ 6858000 h 6858000"/>
              <a:gd name="connsiteX7" fmla="*/ 255230 w 1825312"/>
              <a:gd name="connsiteY7" fmla="*/ 6651338 h 6858000"/>
              <a:gd name="connsiteX8" fmla="*/ 1800907 w 1825312"/>
              <a:gd name="connsiteY8" fmla="*/ 3859833 h 6858000"/>
              <a:gd name="connsiteX9" fmla="*/ 601765 w 1825312"/>
              <a:gd name="connsiteY9" fmla="*/ 9914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25312" h="6858000">
                <a:moveTo>
                  <a:pt x="516683" y="0"/>
                </a:moveTo>
                <a:lnTo>
                  <a:pt x="541088" y="0"/>
                </a:lnTo>
                <a:lnTo>
                  <a:pt x="626170" y="99144"/>
                </a:lnTo>
                <a:cubicBezTo>
                  <a:pt x="1403484" y="1069501"/>
                  <a:pt x="1825312" y="2396484"/>
                  <a:pt x="1825312" y="3859833"/>
                </a:cubicBezTo>
                <a:cubicBezTo>
                  <a:pt x="1825312" y="5149904"/>
                  <a:pt x="1142485" y="5927455"/>
                  <a:pt x="279633" y="6651338"/>
                </a:cubicBezTo>
                <a:lnTo>
                  <a:pt x="24403" y="6858000"/>
                </a:lnTo>
                <a:lnTo>
                  <a:pt x="0" y="6858000"/>
                </a:lnTo>
                <a:lnTo>
                  <a:pt x="255230" y="6651338"/>
                </a:lnTo>
                <a:cubicBezTo>
                  <a:pt x="1118082" y="5927455"/>
                  <a:pt x="1800907" y="5149904"/>
                  <a:pt x="1800907" y="3859833"/>
                </a:cubicBezTo>
                <a:cubicBezTo>
                  <a:pt x="1800907" y="2396484"/>
                  <a:pt x="1379079" y="1069501"/>
                  <a:pt x="601765" y="9914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 name="Title 1">
            <a:extLst>
              <a:ext uri="{FF2B5EF4-FFF2-40B4-BE49-F238E27FC236}">
                <a16:creationId xmlns:a16="http://schemas.microsoft.com/office/drawing/2014/main" id="{E9308390-B7CB-DC43-28A3-7C75BA6D8277}"/>
              </a:ext>
            </a:extLst>
          </p:cNvPr>
          <p:cNvSpPr>
            <a:spLocks noGrp="1"/>
          </p:cNvSpPr>
          <p:nvPr>
            <p:ph type="title"/>
          </p:nvPr>
        </p:nvSpPr>
        <p:spPr>
          <a:xfrm>
            <a:off x="4235" y="167205"/>
            <a:ext cx="12177861" cy="835892"/>
          </a:xfrm>
        </p:spPr>
        <p:txBody>
          <a:bodyPr vert="horz" lIns="109728" tIns="109728" rIns="109728" bIns="91440" rtlCol="0" anchor="b">
            <a:normAutofit/>
          </a:bodyPr>
          <a:lstStyle/>
          <a:p>
            <a:pPr algn="ctr"/>
            <a:r>
              <a:rPr lang="en-US" dirty="0">
                <a:latin typeface="Bahnschrift Light SemiCondensed"/>
              </a:rPr>
              <a:t>2.1. Lý do </a:t>
            </a:r>
            <a:r>
              <a:rPr lang="en-US" dirty="0" err="1">
                <a:latin typeface="Bahnschrift Light SemiCondensed"/>
              </a:rPr>
              <a:t>chọn</a:t>
            </a:r>
            <a:r>
              <a:rPr lang="en-US" dirty="0">
                <a:latin typeface="Bahnschrift Light SemiCondensed"/>
              </a:rPr>
              <a:t> </a:t>
            </a:r>
            <a:r>
              <a:rPr lang="en-US" dirty="0" err="1">
                <a:latin typeface="Bahnschrift Light SemiCondensed"/>
              </a:rPr>
              <a:t>kiến</a:t>
            </a:r>
            <a:r>
              <a:rPr lang="en-US" dirty="0">
                <a:latin typeface="Bahnschrift Light SemiCondensed"/>
              </a:rPr>
              <a:t> </a:t>
            </a:r>
            <a:r>
              <a:rPr lang="en-US" dirty="0" err="1">
                <a:latin typeface="Bahnschrift Light SemiCondensed"/>
              </a:rPr>
              <a:t>trúc</a:t>
            </a:r>
            <a:r>
              <a:rPr lang="en-US" dirty="0">
                <a:latin typeface="Bahnschrift Light SemiCondensed"/>
              </a:rPr>
              <a:t> event-driven microservice</a:t>
            </a:r>
          </a:p>
        </p:txBody>
      </p:sp>
      <p:sp>
        <p:nvSpPr>
          <p:cNvPr id="4" name="TextBox 3">
            <a:extLst>
              <a:ext uri="{FF2B5EF4-FFF2-40B4-BE49-F238E27FC236}">
                <a16:creationId xmlns:a16="http://schemas.microsoft.com/office/drawing/2014/main" id="{A1C585F5-DF2A-6924-9552-60227AE7DBA5}"/>
              </a:ext>
            </a:extLst>
          </p:cNvPr>
          <p:cNvSpPr txBox="1"/>
          <p:nvPr/>
        </p:nvSpPr>
        <p:spPr>
          <a:xfrm>
            <a:off x="1643421" y="1711748"/>
            <a:ext cx="8899489" cy="3189233"/>
          </a:xfrm>
          <a:prstGeom prst="rect">
            <a:avLst/>
          </a:prstGeom>
        </p:spPr>
        <p:txBody>
          <a:bodyPr rot="0" spcFirstLastPara="0" vertOverflow="overflow" horzOverflow="overflow" vert="horz" wrap="square" lIns="109728" tIns="109728" rIns="109728" bIns="91440" numCol="1" spcCol="0" rtlCol="0" fromWordArt="0" anchor="t" anchorCtr="0" forceAA="0" compatLnSpc="1">
            <a:prstTxWarp prst="textNoShape">
              <a:avLst/>
            </a:prstTxWarp>
            <a:noAutofit/>
          </a:bodyPr>
          <a:lstStyle/>
          <a:p>
            <a:pPr indent="-342900">
              <a:lnSpc>
                <a:spcPct val="140000"/>
              </a:lnSpc>
              <a:spcBef>
                <a:spcPts val="930"/>
              </a:spcBef>
              <a:buFont typeface="Corbel" panose="020B0503020204020204" pitchFamily="34" charset="0"/>
              <a:buAutoNum type="arabicPeriod"/>
            </a:pPr>
            <a:r>
              <a:rPr lang="en-US" sz="2400" b="1" spc="150" err="1">
                <a:solidFill>
                  <a:schemeClr val="tx1">
                    <a:lumMod val="75000"/>
                    <a:lumOff val="25000"/>
                  </a:schemeClr>
                </a:solidFill>
                <a:latin typeface="Bahnschrift Light SemiCondensed"/>
              </a:rPr>
              <a:t>Phù</a:t>
            </a:r>
            <a:r>
              <a:rPr lang="en-US" sz="2400" b="1" spc="150">
                <a:solidFill>
                  <a:schemeClr val="tx1">
                    <a:lumMod val="75000"/>
                    <a:lumOff val="25000"/>
                  </a:schemeClr>
                </a:solidFill>
                <a:latin typeface="Bahnschrift Light SemiCondensed"/>
              </a:rPr>
              <a:t> </a:t>
            </a:r>
            <a:r>
              <a:rPr lang="en-US" sz="2400" b="1" spc="150" err="1">
                <a:solidFill>
                  <a:schemeClr val="tx1">
                    <a:lumMod val="75000"/>
                    <a:lumOff val="25000"/>
                  </a:schemeClr>
                </a:solidFill>
                <a:latin typeface="Bahnschrift Light SemiCondensed"/>
              </a:rPr>
              <a:t>hợp</a:t>
            </a:r>
            <a:r>
              <a:rPr lang="en-US" sz="2400" b="1" spc="150">
                <a:solidFill>
                  <a:schemeClr val="tx1">
                    <a:lumMod val="75000"/>
                    <a:lumOff val="25000"/>
                  </a:schemeClr>
                </a:solidFill>
                <a:latin typeface="Bahnschrift Light SemiCondensed"/>
              </a:rPr>
              <a:t> </a:t>
            </a:r>
            <a:r>
              <a:rPr lang="en-US" sz="2400" b="1" spc="150" err="1">
                <a:solidFill>
                  <a:schemeClr val="tx1">
                    <a:lumMod val="75000"/>
                    <a:lumOff val="25000"/>
                  </a:schemeClr>
                </a:solidFill>
                <a:latin typeface="Bahnschrift Light SemiCondensed"/>
              </a:rPr>
              <a:t>với</a:t>
            </a:r>
            <a:r>
              <a:rPr lang="en-US" sz="2400" b="1" spc="150">
                <a:solidFill>
                  <a:schemeClr val="tx1">
                    <a:lumMod val="75000"/>
                    <a:lumOff val="25000"/>
                  </a:schemeClr>
                </a:solidFill>
                <a:latin typeface="Bahnschrift Light SemiCondensed"/>
              </a:rPr>
              <a:t> </a:t>
            </a:r>
            <a:r>
              <a:rPr lang="en-US" sz="2400" b="1" spc="150" err="1">
                <a:solidFill>
                  <a:schemeClr val="tx1">
                    <a:lumMod val="75000"/>
                    <a:lumOff val="25000"/>
                  </a:schemeClr>
                </a:solidFill>
                <a:latin typeface="Bahnschrift Light SemiCondensed"/>
              </a:rPr>
              <a:t>tính</a:t>
            </a:r>
            <a:r>
              <a:rPr lang="en-US" sz="2400" b="1" spc="150">
                <a:solidFill>
                  <a:schemeClr val="tx1">
                    <a:lumMod val="75000"/>
                    <a:lumOff val="25000"/>
                  </a:schemeClr>
                </a:solidFill>
                <a:latin typeface="Bahnschrift Light SemiCondensed"/>
              </a:rPr>
              <a:t> </a:t>
            </a:r>
            <a:r>
              <a:rPr lang="en-US" sz="2400" b="1" spc="150" err="1">
                <a:solidFill>
                  <a:schemeClr val="tx1">
                    <a:lumMod val="75000"/>
                    <a:lumOff val="25000"/>
                  </a:schemeClr>
                </a:solidFill>
                <a:latin typeface="Bahnschrift Light SemiCondensed"/>
              </a:rPr>
              <a:t>phức</a:t>
            </a:r>
            <a:r>
              <a:rPr lang="en-US" sz="2400" b="1" spc="150">
                <a:solidFill>
                  <a:schemeClr val="tx1">
                    <a:lumMod val="75000"/>
                    <a:lumOff val="25000"/>
                  </a:schemeClr>
                </a:solidFill>
                <a:latin typeface="Bahnschrift Light SemiCondensed"/>
              </a:rPr>
              <a:t> </a:t>
            </a:r>
            <a:r>
              <a:rPr lang="en-US" sz="2400" b="1" spc="150" err="1">
                <a:solidFill>
                  <a:schemeClr val="tx1">
                    <a:lumMod val="75000"/>
                    <a:lumOff val="25000"/>
                  </a:schemeClr>
                </a:solidFill>
                <a:latin typeface="Bahnschrift Light SemiCondensed"/>
              </a:rPr>
              <a:t>tạp</a:t>
            </a:r>
            <a:r>
              <a:rPr lang="en-US" sz="2400" b="1" spc="150">
                <a:solidFill>
                  <a:schemeClr val="tx1">
                    <a:lumMod val="75000"/>
                    <a:lumOff val="25000"/>
                  </a:schemeClr>
                </a:solidFill>
                <a:latin typeface="Bahnschrift Light SemiCondensed"/>
              </a:rPr>
              <a:t> </a:t>
            </a:r>
            <a:r>
              <a:rPr lang="en-US" sz="2400" b="1" spc="150" err="1">
                <a:solidFill>
                  <a:schemeClr val="tx1">
                    <a:lumMod val="75000"/>
                    <a:lumOff val="25000"/>
                  </a:schemeClr>
                </a:solidFill>
                <a:latin typeface="Bahnschrift Light SemiCondensed"/>
              </a:rPr>
              <a:t>của</a:t>
            </a:r>
            <a:r>
              <a:rPr lang="en-US" sz="2400" b="1" spc="150">
                <a:solidFill>
                  <a:schemeClr val="tx1">
                    <a:lumMod val="75000"/>
                    <a:lumOff val="25000"/>
                  </a:schemeClr>
                </a:solidFill>
                <a:latin typeface="Bahnschrift Light SemiCondensed"/>
              </a:rPr>
              <a:t> </a:t>
            </a:r>
            <a:r>
              <a:rPr lang="en-US" sz="2400" b="1" spc="150" err="1">
                <a:solidFill>
                  <a:schemeClr val="tx1">
                    <a:lumMod val="75000"/>
                    <a:lumOff val="25000"/>
                  </a:schemeClr>
                </a:solidFill>
                <a:latin typeface="Bahnschrift Light SemiCondensed"/>
              </a:rPr>
              <a:t>hệ</a:t>
            </a:r>
            <a:r>
              <a:rPr lang="en-US" sz="2400" b="1" spc="150">
                <a:solidFill>
                  <a:schemeClr val="tx1">
                    <a:lumMod val="75000"/>
                    <a:lumOff val="25000"/>
                  </a:schemeClr>
                </a:solidFill>
                <a:latin typeface="Bahnschrift Light SemiCondensed"/>
              </a:rPr>
              <a:t> </a:t>
            </a:r>
            <a:r>
              <a:rPr lang="en-US" sz="2400" b="1" spc="150" err="1">
                <a:solidFill>
                  <a:schemeClr val="tx1">
                    <a:lumMod val="75000"/>
                    <a:lumOff val="25000"/>
                  </a:schemeClr>
                </a:solidFill>
                <a:latin typeface="Bahnschrift Light SemiCondensed"/>
              </a:rPr>
              <a:t>thống</a:t>
            </a:r>
            <a:endParaRPr lang="en-US" sz="2400" b="1" spc="150">
              <a:solidFill>
                <a:schemeClr val="tx1">
                  <a:lumMod val="75000"/>
                  <a:lumOff val="25000"/>
                </a:schemeClr>
              </a:solidFill>
              <a:latin typeface="Bahnschrift Light SemiCondensed"/>
            </a:endParaRPr>
          </a:p>
          <a:p>
            <a:pPr indent="-342900">
              <a:lnSpc>
                <a:spcPct val="140000"/>
              </a:lnSpc>
              <a:spcBef>
                <a:spcPts val="930"/>
              </a:spcBef>
              <a:buFont typeface="Corbel" panose="020B0503020204020204" pitchFamily="34" charset="0"/>
              <a:buAutoNum type="arabicPeriod"/>
            </a:pPr>
            <a:r>
              <a:rPr lang="en-US" sz="2400" b="1" spc="150">
                <a:solidFill>
                  <a:schemeClr val="tx1">
                    <a:lumMod val="75000"/>
                    <a:lumOff val="25000"/>
                  </a:schemeClr>
                </a:solidFill>
                <a:latin typeface="Bahnschrift Light SemiCondensed"/>
              </a:rPr>
              <a:t> </a:t>
            </a:r>
            <a:r>
              <a:rPr lang="en-US" sz="2400" b="1" spc="150" err="1">
                <a:solidFill>
                  <a:schemeClr val="tx1">
                    <a:lumMod val="75000"/>
                    <a:lumOff val="25000"/>
                  </a:schemeClr>
                </a:solidFill>
                <a:latin typeface="Bahnschrift Light SemiCondensed"/>
              </a:rPr>
              <a:t>Khả</a:t>
            </a:r>
            <a:r>
              <a:rPr lang="en-US" sz="2400" b="1" spc="150">
                <a:solidFill>
                  <a:schemeClr val="tx1">
                    <a:lumMod val="75000"/>
                    <a:lumOff val="25000"/>
                  </a:schemeClr>
                </a:solidFill>
                <a:latin typeface="Bahnschrift Light SemiCondensed"/>
              </a:rPr>
              <a:t> </a:t>
            </a:r>
            <a:r>
              <a:rPr lang="en-US" sz="2400" b="1" spc="150" err="1">
                <a:solidFill>
                  <a:schemeClr val="tx1">
                    <a:lumMod val="75000"/>
                    <a:lumOff val="25000"/>
                  </a:schemeClr>
                </a:solidFill>
                <a:latin typeface="Bahnschrift Light SemiCondensed"/>
              </a:rPr>
              <a:t>năng</a:t>
            </a:r>
            <a:r>
              <a:rPr lang="en-US" sz="2400" b="1" spc="150">
                <a:solidFill>
                  <a:schemeClr val="tx1">
                    <a:lumMod val="75000"/>
                    <a:lumOff val="25000"/>
                  </a:schemeClr>
                </a:solidFill>
                <a:latin typeface="Bahnschrift Light SemiCondensed"/>
              </a:rPr>
              <a:t> </a:t>
            </a:r>
            <a:r>
              <a:rPr lang="en-US" sz="2400" b="1" spc="150" err="1">
                <a:solidFill>
                  <a:schemeClr val="tx1">
                    <a:lumMod val="75000"/>
                    <a:lumOff val="25000"/>
                  </a:schemeClr>
                </a:solidFill>
                <a:latin typeface="Bahnschrift Light SemiCondensed"/>
              </a:rPr>
              <a:t>mở</a:t>
            </a:r>
            <a:r>
              <a:rPr lang="en-US" sz="2400" b="1" spc="150">
                <a:solidFill>
                  <a:schemeClr val="tx1">
                    <a:lumMod val="75000"/>
                    <a:lumOff val="25000"/>
                  </a:schemeClr>
                </a:solidFill>
                <a:latin typeface="Bahnschrift Light SemiCondensed"/>
              </a:rPr>
              <a:t> </a:t>
            </a:r>
            <a:r>
              <a:rPr lang="en-US" sz="2400" b="1" spc="150" err="1">
                <a:solidFill>
                  <a:schemeClr val="tx1">
                    <a:lumMod val="75000"/>
                    <a:lumOff val="25000"/>
                  </a:schemeClr>
                </a:solidFill>
                <a:latin typeface="Bahnschrift Light SemiCondensed"/>
              </a:rPr>
              <a:t>rộng</a:t>
            </a:r>
            <a:r>
              <a:rPr lang="en-US" sz="2400" b="1" spc="150">
                <a:solidFill>
                  <a:schemeClr val="tx1">
                    <a:lumMod val="75000"/>
                    <a:lumOff val="25000"/>
                  </a:schemeClr>
                </a:solidFill>
                <a:latin typeface="Bahnschrift Light SemiCondensed"/>
              </a:rPr>
              <a:t> </a:t>
            </a:r>
            <a:r>
              <a:rPr lang="en-US" sz="2400" b="1" spc="150" err="1">
                <a:solidFill>
                  <a:schemeClr val="tx1">
                    <a:lumMod val="75000"/>
                    <a:lumOff val="25000"/>
                  </a:schemeClr>
                </a:solidFill>
                <a:latin typeface="Bahnschrift Light SemiCondensed"/>
              </a:rPr>
              <a:t>linh</a:t>
            </a:r>
            <a:r>
              <a:rPr lang="en-US" sz="2400" b="1" spc="150">
                <a:solidFill>
                  <a:schemeClr val="tx1">
                    <a:lumMod val="75000"/>
                    <a:lumOff val="25000"/>
                  </a:schemeClr>
                </a:solidFill>
                <a:latin typeface="Bahnschrift Light SemiCondensed"/>
              </a:rPr>
              <a:t> </a:t>
            </a:r>
            <a:r>
              <a:rPr lang="en-US" sz="2400" b="1" spc="150" err="1">
                <a:solidFill>
                  <a:schemeClr val="tx1">
                    <a:lumMod val="75000"/>
                    <a:lumOff val="25000"/>
                  </a:schemeClr>
                </a:solidFill>
                <a:latin typeface="Bahnschrift Light SemiCondensed"/>
              </a:rPr>
              <a:t>hoạt</a:t>
            </a:r>
            <a:endParaRPr lang="en-US" sz="2400" b="1" spc="150">
              <a:solidFill>
                <a:schemeClr val="tx1">
                  <a:lumMod val="75000"/>
                  <a:lumOff val="25000"/>
                </a:schemeClr>
              </a:solidFill>
              <a:latin typeface="Bahnschrift Light SemiCondensed"/>
            </a:endParaRPr>
          </a:p>
          <a:p>
            <a:pPr indent="-342900">
              <a:lnSpc>
                <a:spcPct val="140000"/>
              </a:lnSpc>
              <a:spcBef>
                <a:spcPts val="930"/>
              </a:spcBef>
              <a:buFont typeface="Corbel" panose="020B0503020204020204" pitchFamily="34" charset="0"/>
              <a:buAutoNum type="arabicPeriod"/>
            </a:pPr>
            <a:r>
              <a:rPr lang="en-US" sz="2400" b="1" spc="150">
                <a:solidFill>
                  <a:schemeClr val="tx1">
                    <a:lumMod val="75000"/>
                    <a:lumOff val="25000"/>
                  </a:schemeClr>
                </a:solidFill>
                <a:latin typeface="Bahnschrift Light SemiCondensed"/>
              </a:rPr>
              <a:t>Tăng </a:t>
            </a:r>
            <a:r>
              <a:rPr lang="en-US" sz="2400" b="1" spc="150" err="1">
                <a:solidFill>
                  <a:schemeClr val="tx1">
                    <a:lumMod val="75000"/>
                    <a:lumOff val="25000"/>
                  </a:schemeClr>
                </a:solidFill>
                <a:latin typeface="Bahnschrift Light SemiCondensed"/>
              </a:rPr>
              <a:t>tốc</a:t>
            </a:r>
            <a:r>
              <a:rPr lang="en-US" sz="2400" b="1" spc="150">
                <a:solidFill>
                  <a:schemeClr val="tx1">
                    <a:lumMod val="75000"/>
                    <a:lumOff val="25000"/>
                  </a:schemeClr>
                </a:solidFill>
                <a:latin typeface="Bahnschrift Light SemiCondensed"/>
              </a:rPr>
              <a:t> </a:t>
            </a:r>
            <a:r>
              <a:rPr lang="en-US" sz="2400" b="1" spc="150" err="1">
                <a:solidFill>
                  <a:schemeClr val="tx1">
                    <a:lumMod val="75000"/>
                    <a:lumOff val="25000"/>
                  </a:schemeClr>
                </a:solidFill>
                <a:latin typeface="Bahnschrift Light SemiCondensed"/>
              </a:rPr>
              <a:t>độ</a:t>
            </a:r>
            <a:r>
              <a:rPr lang="en-US" sz="2400" b="1" spc="150">
                <a:solidFill>
                  <a:schemeClr val="tx1">
                    <a:lumMod val="75000"/>
                    <a:lumOff val="25000"/>
                  </a:schemeClr>
                </a:solidFill>
                <a:latin typeface="Bahnschrift Light SemiCondensed"/>
              </a:rPr>
              <a:t> </a:t>
            </a:r>
            <a:r>
              <a:rPr lang="en-US" sz="2400" b="1" spc="150" err="1">
                <a:solidFill>
                  <a:schemeClr val="tx1">
                    <a:lumMod val="75000"/>
                    <a:lumOff val="25000"/>
                  </a:schemeClr>
                </a:solidFill>
                <a:latin typeface="Bahnschrift Light SemiCondensed"/>
              </a:rPr>
              <a:t>phát</a:t>
            </a:r>
            <a:r>
              <a:rPr lang="en-US" sz="2400" b="1" spc="150">
                <a:solidFill>
                  <a:schemeClr val="tx1">
                    <a:lumMod val="75000"/>
                    <a:lumOff val="25000"/>
                  </a:schemeClr>
                </a:solidFill>
                <a:latin typeface="Bahnschrift Light SemiCondensed"/>
              </a:rPr>
              <a:t> </a:t>
            </a:r>
            <a:r>
              <a:rPr lang="en-US" sz="2400" b="1" spc="150" err="1">
                <a:solidFill>
                  <a:schemeClr val="tx1">
                    <a:lumMod val="75000"/>
                    <a:lumOff val="25000"/>
                  </a:schemeClr>
                </a:solidFill>
                <a:latin typeface="Bahnschrift Light SemiCondensed"/>
              </a:rPr>
              <a:t>triển</a:t>
            </a:r>
            <a:endParaRPr lang="en-US" sz="2400" b="1" spc="150">
              <a:solidFill>
                <a:schemeClr val="tx1">
                  <a:lumMod val="75000"/>
                  <a:lumOff val="25000"/>
                </a:schemeClr>
              </a:solidFill>
              <a:latin typeface="Bahnschrift Light SemiCondensed"/>
            </a:endParaRPr>
          </a:p>
          <a:p>
            <a:pPr indent="-342900">
              <a:lnSpc>
                <a:spcPct val="140000"/>
              </a:lnSpc>
              <a:spcBef>
                <a:spcPts val="930"/>
              </a:spcBef>
              <a:buFont typeface="Corbel" panose="020B0503020204020204" pitchFamily="34" charset="0"/>
              <a:buAutoNum type="arabicPeriod"/>
            </a:pPr>
            <a:r>
              <a:rPr lang="en-US" sz="2400" b="1" spc="150" err="1">
                <a:solidFill>
                  <a:schemeClr val="tx1">
                    <a:lumMod val="75000"/>
                    <a:lumOff val="25000"/>
                  </a:schemeClr>
                </a:solidFill>
                <a:latin typeface="Bahnschrift Light SemiCondensed"/>
              </a:rPr>
              <a:t>Tính</a:t>
            </a:r>
            <a:r>
              <a:rPr lang="en-US" sz="2400" b="1" spc="150">
                <a:solidFill>
                  <a:schemeClr val="tx1">
                    <a:lumMod val="75000"/>
                    <a:lumOff val="25000"/>
                  </a:schemeClr>
                </a:solidFill>
                <a:latin typeface="Bahnschrift Light SemiCondensed"/>
              </a:rPr>
              <a:t> </a:t>
            </a:r>
            <a:r>
              <a:rPr lang="en-US" sz="2400" b="1" spc="150" err="1">
                <a:solidFill>
                  <a:schemeClr val="tx1">
                    <a:lumMod val="75000"/>
                    <a:lumOff val="25000"/>
                  </a:schemeClr>
                </a:solidFill>
                <a:latin typeface="Bahnschrift Light SemiCondensed"/>
              </a:rPr>
              <a:t>sẵn</a:t>
            </a:r>
            <a:r>
              <a:rPr lang="en-US" sz="2400" b="1" spc="150">
                <a:solidFill>
                  <a:schemeClr val="tx1">
                    <a:lumMod val="75000"/>
                    <a:lumOff val="25000"/>
                  </a:schemeClr>
                </a:solidFill>
                <a:latin typeface="Bahnschrift Light SemiCondensed"/>
              </a:rPr>
              <a:t> </a:t>
            </a:r>
            <a:r>
              <a:rPr lang="en-US" sz="2400" b="1" spc="150" err="1">
                <a:solidFill>
                  <a:schemeClr val="tx1">
                    <a:lumMod val="75000"/>
                    <a:lumOff val="25000"/>
                  </a:schemeClr>
                </a:solidFill>
                <a:latin typeface="Bahnschrift Light SemiCondensed"/>
              </a:rPr>
              <a:t>sàng</a:t>
            </a:r>
            <a:r>
              <a:rPr lang="en-US" sz="2400" b="1" spc="150">
                <a:solidFill>
                  <a:schemeClr val="tx1">
                    <a:lumMod val="75000"/>
                    <a:lumOff val="25000"/>
                  </a:schemeClr>
                </a:solidFill>
                <a:latin typeface="Bahnschrift Light SemiCondensed"/>
              </a:rPr>
              <a:t> </a:t>
            </a:r>
            <a:r>
              <a:rPr lang="en-US" sz="2400" b="1" spc="150" err="1">
                <a:solidFill>
                  <a:schemeClr val="tx1">
                    <a:lumMod val="75000"/>
                    <a:lumOff val="25000"/>
                  </a:schemeClr>
                </a:solidFill>
                <a:latin typeface="Bahnschrift Light SemiCondensed"/>
              </a:rPr>
              <a:t>cao</a:t>
            </a:r>
            <a:endParaRPr lang="en-US" sz="2400" b="1" spc="150">
              <a:solidFill>
                <a:schemeClr val="tx1">
                  <a:lumMod val="75000"/>
                  <a:lumOff val="25000"/>
                </a:schemeClr>
              </a:solidFill>
              <a:latin typeface="Bahnschrift Light SemiCondensed"/>
            </a:endParaRPr>
          </a:p>
          <a:p>
            <a:pPr indent="-342900">
              <a:lnSpc>
                <a:spcPct val="140000"/>
              </a:lnSpc>
              <a:spcBef>
                <a:spcPts val="930"/>
              </a:spcBef>
              <a:buFont typeface="Corbel" panose="020B0503020204020204" pitchFamily="34" charset="0"/>
              <a:buAutoNum type="arabicPeriod"/>
            </a:pPr>
            <a:r>
              <a:rPr lang="en-US" sz="2400" b="1" spc="150">
                <a:solidFill>
                  <a:schemeClr val="tx1">
                    <a:lumMod val="75000"/>
                    <a:lumOff val="25000"/>
                  </a:schemeClr>
                </a:solidFill>
                <a:latin typeface="Bahnschrift Light SemiCondensed"/>
              </a:rPr>
              <a:t>Tăng </a:t>
            </a:r>
            <a:r>
              <a:rPr lang="en-US" sz="2400" b="1" spc="150" err="1">
                <a:solidFill>
                  <a:schemeClr val="tx1">
                    <a:lumMod val="75000"/>
                    <a:lumOff val="25000"/>
                  </a:schemeClr>
                </a:solidFill>
                <a:latin typeface="Bahnschrift Light SemiCondensed"/>
              </a:rPr>
              <a:t>cường</a:t>
            </a:r>
            <a:r>
              <a:rPr lang="en-US" sz="2400" b="1" spc="150">
                <a:solidFill>
                  <a:schemeClr val="tx1">
                    <a:lumMod val="75000"/>
                    <a:lumOff val="25000"/>
                  </a:schemeClr>
                </a:solidFill>
                <a:latin typeface="Bahnschrift Light SemiCondensed"/>
              </a:rPr>
              <a:t> </a:t>
            </a:r>
            <a:r>
              <a:rPr lang="en-US" sz="2400" b="1" spc="150" err="1">
                <a:solidFill>
                  <a:schemeClr val="tx1">
                    <a:lumMod val="75000"/>
                    <a:lumOff val="25000"/>
                  </a:schemeClr>
                </a:solidFill>
                <a:latin typeface="Bahnschrift Light SemiCondensed"/>
              </a:rPr>
              <a:t>khả</a:t>
            </a:r>
            <a:r>
              <a:rPr lang="en-US" sz="2400" b="1" spc="150">
                <a:solidFill>
                  <a:schemeClr val="tx1">
                    <a:lumMod val="75000"/>
                    <a:lumOff val="25000"/>
                  </a:schemeClr>
                </a:solidFill>
                <a:latin typeface="Bahnschrift Light SemiCondensed"/>
              </a:rPr>
              <a:t> </a:t>
            </a:r>
            <a:r>
              <a:rPr lang="en-US" sz="2400" b="1" spc="150" err="1">
                <a:solidFill>
                  <a:schemeClr val="tx1">
                    <a:lumMod val="75000"/>
                    <a:lumOff val="25000"/>
                  </a:schemeClr>
                </a:solidFill>
                <a:latin typeface="Bahnschrift Light SemiCondensed"/>
              </a:rPr>
              <a:t>năng</a:t>
            </a:r>
            <a:r>
              <a:rPr lang="en-US" sz="2400" b="1" spc="150">
                <a:solidFill>
                  <a:schemeClr val="tx1">
                    <a:lumMod val="75000"/>
                    <a:lumOff val="25000"/>
                  </a:schemeClr>
                </a:solidFill>
                <a:latin typeface="Bahnschrift Light SemiCondensed"/>
              </a:rPr>
              <a:t> </a:t>
            </a:r>
            <a:r>
              <a:rPr lang="en-US" sz="2400" b="1" spc="150" err="1">
                <a:solidFill>
                  <a:schemeClr val="tx1">
                    <a:lumMod val="75000"/>
                    <a:lumOff val="25000"/>
                  </a:schemeClr>
                </a:solidFill>
                <a:latin typeface="Bahnschrift Light SemiCondensed"/>
              </a:rPr>
              <a:t>kiểm</a:t>
            </a:r>
            <a:r>
              <a:rPr lang="en-US" sz="2400" b="1" spc="150">
                <a:solidFill>
                  <a:schemeClr val="tx1">
                    <a:lumMod val="75000"/>
                    <a:lumOff val="25000"/>
                  </a:schemeClr>
                </a:solidFill>
                <a:latin typeface="Bahnschrift Light SemiCondensed"/>
              </a:rPr>
              <a:t> </a:t>
            </a:r>
            <a:r>
              <a:rPr lang="en-US" sz="2400" b="1" spc="150" err="1">
                <a:solidFill>
                  <a:schemeClr val="tx1">
                    <a:lumMod val="75000"/>
                    <a:lumOff val="25000"/>
                  </a:schemeClr>
                </a:solidFill>
                <a:latin typeface="Bahnschrift Light SemiCondensed"/>
              </a:rPr>
              <a:t>thử</a:t>
            </a:r>
            <a:r>
              <a:rPr lang="en-US" sz="2400" b="1" spc="150">
                <a:solidFill>
                  <a:schemeClr val="tx1">
                    <a:lumMod val="75000"/>
                    <a:lumOff val="25000"/>
                  </a:schemeClr>
                </a:solidFill>
                <a:latin typeface="Bahnschrift Light SemiCondensed"/>
              </a:rPr>
              <a:t> </a:t>
            </a:r>
            <a:r>
              <a:rPr lang="en-US" sz="2400" b="1" spc="150" err="1">
                <a:solidFill>
                  <a:schemeClr val="tx1">
                    <a:lumMod val="75000"/>
                    <a:lumOff val="25000"/>
                  </a:schemeClr>
                </a:solidFill>
                <a:latin typeface="Bahnschrift Light SemiCondensed"/>
              </a:rPr>
              <a:t>và</a:t>
            </a:r>
            <a:r>
              <a:rPr lang="en-US" sz="2400" b="1" spc="150">
                <a:solidFill>
                  <a:schemeClr val="tx1">
                    <a:lumMod val="75000"/>
                    <a:lumOff val="25000"/>
                  </a:schemeClr>
                </a:solidFill>
                <a:latin typeface="Bahnschrift Light SemiCondensed"/>
              </a:rPr>
              <a:t> </a:t>
            </a:r>
            <a:r>
              <a:rPr lang="en-US" sz="2400" b="1" spc="150" err="1">
                <a:solidFill>
                  <a:schemeClr val="tx1">
                    <a:lumMod val="75000"/>
                    <a:lumOff val="25000"/>
                  </a:schemeClr>
                </a:solidFill>
                <a:latin typeface="Bahnschrift Light SemiCondensed"/>
              </a:rPr>
              <a:t>triển</a:t>
            </a:r>
            <a:r>
              <a:rPr lang="en-US" sz="2400" b="1" spc="150">
                <a:solidFill>
                  <a:schemeClr val="tx1">
                    <a:lumMod val="75000"/>
                    <a:lumOff val="25000"/>
                  </a:schemeClr>
                </a:solidFill>
                <a:latin typeface="Bahnschrift Light SemiCondensed"/>
              </a:rPr>
              <a:t> </a:t>
            </a:r>
            <a:r>
              <a:rPr lang="en-US" sz="2400" b="1" spc="150" err="1">
                <a:solidFill>
                  <a:schemeClr val="tx1">
                    <a:lumMod val="75000"/>
                    <a:lumOff val="25000"/>
                  </a:schemeClr>
                </a:solidFill>
                <a:latin typeface="Bahnschrift Light SemiCondensed"/>
              </a:rPr>
              <a:t>khai</a:t>
            </a:r>
            <a:r>
              <a:rPr lang="en-US" sz="2400" b="1" spc="150">
                <a:solidFill>
                  <a:schemeClr val="tx1">
                    <a:lumMod val="75000"/>
                    <a:lumOff val="25000"/>
                  </a:schemeClr>
                </a:solidFill>
                <a:latin typeface="Bahnschrift Light SemiCondensed"/>
              </a:rPr>
              <a:t> </a:t>
            </a:r>
            <a:r>
              <a:rPr lang="en-US" sz="2400" b="1" spc="150" err="1">
                <a:solidFill>
                  <a:schemeClr val="tx1">
                    <a:lumMod val="75000"/>
                    <a:lumOff val="25000"/>
                  </a:schemeClr>
                </a:solidFill>
                <a:latin typeface="Bahnschrift Light SemiCondensed"/>
              </a:rPr>
              <a:t>liên</a:t>
            </a:r>
            <a:r>
              <a:rPr lang="en-US" sz="2400" b="1" spc="150">
                <a:solidFill>
                  <a:schemeClr val="tx1">
                    <a:lumMod val="75000"/>
                    <a:lumOff val="25000"/>
                  </a:schemeClr>
                </a:solidFill>
                <a:latin typeface="Bahnschrift Light SemiCondensed"/>
              </a:rPr>
              <a:t> </a:t>
            </a:r>
            <a:r>
              <a:rPr lang="en-US" sz="2400" b="1" spc="150" err="1">
                <a:solidFill>
                  <a:schemeClr val="tx1">
                    <a:lumMod val="75000"/>
                    <a:lumOff val="25000"/>
                  </a:schemeClr>
                </a:solidFill>
                <a:latin typeface="Bahnschrift Light SemiCondensed"/>
              </a:rPr>
              <a:t>tục</a:t>
            </a:r>
            <a:endParaRPr lang="en-US" sz="2400" b="1" spc="150">
              <a:solidFill>
                <a:schemeClr val="tx1">
                  <a:lumMod val="75000"/>
                  <a:lumOff val="25000"/>
                </a:schemeClr>
              </a:solidFill>
              <a:latin typeface="Bahnschrift Light SemiCondensed"/>
            </a:endParaRPr>
          </a:p>
          <a:p>
            <a:pPr indent="-342900">
              <a:lnSpc>
                <a:spcPct val="140000"/>
              </a:lnSpc>
              <a:spcBef>
                <a:spcPts val="930"/>
              </a:spcBef>
              <a:buFont typeface="Corbel" panose="020B0503020204020204" pitchFamily="34" charset="0"/>
              <a:buAutoNum type="arabicPeriod"/>
            </a:pPr>
            <a:r>
              <a:rPr lang="en-US" sz="2400" b="1" spc="150" err="1">
                <a:solidFill>
                  <a:schemeClr val="tx1">
                    <a:lumMod val="75000"/>
                    <a:lumOff val="25000"/>
                  </a:schemeClr>
                </a:solidFill>
                <a:latin typeface="Bahnschrift Light SemiCondensed"/>
              </a:rPr>
              <a:t>Phù</a:t>
            </a:r>
            <a:r>
              <a:rPr lang="en-US" sz="2400" b="1" spc="150">
                <a:solidFill>
                  <a:schemeClr val="tx1">
                    <a:lumMod val="75000"/>
                    <a:lumOff val="25000"/>
                  </a:schemeClr>
                </a:solidFill>
                <a:latin typeface="Bahnschrift Light SemiCondensed"/>
              </a:rPr>
              <a:t> </a:t>
            </a:r>
            <a:r>
              <a:rPr lang="en-US" sz="2400" b="1" spc="150" err="1">
                <a:solidFill>
                  <a:schemeClr val="tx1">
                    <a:lumMod val="75000"/>
                    <a:lumOff val="25000"/>
                  </a:schemeClr>
                </a:solidFill>
                <a:latin typeface="Bahnschrift Light SemiCondensed"/>
              </a:rPr>
              <a:t>hợp</a:t>
            </a:r>
            <a:r>
              <a:rPr lang="en-US" sz="2400" b="1" spc="150">
                <a:solidFill>
                  <a:schemeClr val="tx1">
                    <a:lumMod val="75000"/>
                    <a:lumOff val="25000"/>
                  </a:schemeClr>
                </a:solidFill>
                <a:latin typeface="Bahnschrift Light SemiCondensed"/>
              </a:rPr>
              <a:t> </a:t>
            </a:r>
            <a:r>
              <a:rPr lang="en-US" sz="2400" b="1" spc="150" err="1">
                <a:solidFill>
                  <a:schemeClr val="tx1">
                    <a:lumMod val="75000"/>
                    <a:lumOff val="25000"/>
                  </a:schemeClr>
                </a:solidFill>
                <a:latin typeface="Bahnschrift Light SemiCondensed"/>
              </a:rPr>
              <a:t>với</a:t>
            </a:r>
            <a:r>
              <a:rPr lang="en-US" sz="2400" b="1" spc="150">
                <a:solidFill>
                  <a:schemeClr val="tx1">
                    <a:lumMod val="75000"/>
                    <a:lumOff val="25000"/>
                  </a:schemeClr>
                </a:solidFill>
                <a:latin typeface="Bahnschrift Light SemiCondensed"/>
              </a:rPr>
              <a:t> </a:t>
            </a:r>
            <a:r>
              <a:rPr lang="en-US" sz="2400" b="1" spc="150" err="1">
                <a:solidFill>
                  <a:schemeClr val="tx1">
                    <a:lumMod val="75000"/>
                    <a:lumOff val="25000"/>
                  </a:schemeClr>
                </a:solidFill>
                <a:latin typeface="Bahnschrift Light SemiCondensed"/>
              </a:rPr>
              <a:t>yêu</a:t>
            </a:r>
            <a:r>
              <a:rPr lang="en-US" sz="2400" b="1" spc="150">
                <a:solidFill>
                  <a:schemeClr val="tx1">
                    <a:lumMod val="75000"/>
                    <a:lumOff val="25000"/>
                  </a:schemeClr>
                </a:solidFill>
                <a:latin typeface="Bahnschrift Light SemiCondensed"/>
              </a:rPr>
              <a:t> </a:t>
            </a:r>
            <a:r>
              <a:rPr lang="en-US" sz="2400" b="1" spc="150" err="1">
                <a:solidFill>
                  <a:schemeClr val="tx1">
                    <a:lumMod val="75000"/>
                    <a:lumOff val="25000"/>
                  </a:schemeClr>
                </a:solidFill>
                <a:latin typeface="Bahnschrift Light SemiCondensed"/>
              </a:rPr>
              <a:t>cầu</a:t>
            </a:r>
            <a:r>
              <a:rPr lang="en-US" sz="2400" b="1" spc="150">
                <a:solidFill>
                  <a:schemeClr val="tx1">
                    <a:lumMod val="75000"/>
                    <a:lumOff val="25000"/>
                  </a:schemeClr>
                </a:solidFill>
                <a:latin typeface="Bahnschrift Light SemiCondensed"/>
              </a:rPr>
              <a:t> </a:t>
            </a:r>
            <a:r>
              <a:rPr lang="en-US" sz="2400" b="1" spc="150" err="1">
                <a:solidFill>
                  <a:schemeClr val="tx1">
                    <a:lumMod val="75000"/>
                    <a:lumOff val="25000"/>
                  </a:schemeClr>
                </a:solidFill>
                <a:latin typeface="Bahnschrift Light SemiCondensed"/>
              </a:rPr>
              <a:t>phát</a:t>
            </a:r>
            <a:r>
              <a:rPr lang="en-US" sz="2400" b="1" spc="150">
                <a:solidFill>
                  <a:schemeClr val="tx1">
                    <a:lumMod val="75000"/>
                    <a:lumOff val="25000"/>
                  </a:schemeClr>
                </a:solidFill>
                <a:latin typeface="Bahnschrift Light SemiCondensed"/>
              </a:rPr>
              <a:t> </a:t>
            </a:r>
            <a:r>
              <a:rPr lang="en-US" sz="2400" b="1" spc="150" err="1">
                <a:solidFill>
                  <a:schemeClr val="tx1">
                    <a:lumMod val="75000"/>
                    <a:lumOff val="25000"/>
                  </a:schemeClr>
                </a:solidFill>
                <a:latin typeface="Bahnschrift Light SemiCondensed"/>
              </a:rPr>
              <a:t>triển</a:t>
            </a:r>
            <a:r>
              <a:rPr lang="en-US" sz="2400" b="1" spc="150">
                <a:solidFill>
                  <a:schemeClr val="tx1">
                    <a:lumMod val="75000"/>
                    <a:lumOff val="25000"/>
                  </a:schemeClr>
                </a:solidFill>
                <a:latin typeface="Bahnschrift Light SemiCondensed"/>
              </a:rPr>
              <a:t> </a:t>
            </a:r>
            <a:r>
              <a:rPr lang="en-US" sz="2400" b="1" spc="150" err="1">
                <a:solidFill>
                  <a:schemeClr val="tx1">
                    <a:lumMod val="75000"/>
                    <a:lumOff val="25000"/>
                  </a:schemeClr>
                </a:solidFill>
                <a:latin typeface="Bahnschrift Light SemiCondensed"/>
              </a:rPr>
              <a:t>trong</a:t>
            </a:r>
            <a:r>
              <a:rPr lang="en-US" sz="2400" b="1" spc="150">
                <a:solidFill>
                  <a:schemeClr val="tx1">
                    <a:lumMod val="75000"/>
                    <a:lumOff val="25000"/>
                  </a:schemeClr>
                </a:solidFill>
                <a:latin typeface="Bahnschrift Light SemiCondensed"/>
              </a:rPr>
              <a:t> </a:t>
            </a:r>
            <a:r>
              <a:rPr lang="en-US" sz="2400" b="1" spc="150" err="1">
                <a:solidFill>
                  <a:schemeClr val="tx1">
                    <a:lumMod val="75000"/>
                    <a:lumOff val="25000"/>
                  </a:schemeClr>
                </a:solidFill>
                <a:latin typeface="Bahnschrift Light SemiCondensed"/>
              </a:rPr>
              <a:t>tương</a:t>
            </a:r>
            <a:r>
              <a:rPr lang="en-US" sz="2400" b="1" spc="150">
                <a:solidFill>
                  <a:schemeClr val="tx1">
                    <a:lumMod val="75000"/>
                    <a:lumOff val="25000"/>
                  </a:schemeClr>
                </a:solidFill>
                <a:latin typeface="Bahnschrift Light SemiCondensed"/>
              </a:rPr>
              <a:t> </a:t>
            </a:r>
            <a:r>
              <a:rPr lang="en-US" sz="2400" b="1" spc="150" err="1">
                <a:solidFill>
                  <a:schemeClr val="tx1">
                    <a:lumMod val="75000"/>
                    <a:lumOff val="25000"/>
                  </a:schemeClr>
                </a:solidFill>
                <a:latin typeface="Bahnschrift Light SemiCondensed"/>
              </a:rPr>
              <a:t>lai</a:t>
            </a:r>
            <a:endParaRPr lang="en-US" sz="2400" b="1" spc="150">
              <a:solidFill>
                <a:schemeClr val="tx1">
                  <a:lumMod val="75000"/>
                  <a:lumOff val="25000"/>
                </a:schemeClr>
              </a:solidFill>
              <a:latin typeface="Bahnschrift Light SemiCondensed"/>
            </a:endParaRPr>
          </a:p>
          <a:p>
            <a:pPr indent="-342900">
              <a:lnSpc>
                <a:spcPct val="140000"/>
              </a:lnSpc>
              <a:spcBef>
                <a:spcPts val="930"/>
              </a:spcBef>
              <a:buFont typeface="Corbel" panose="020B0503020204020204" pitchFamily="34" charset="0"/>
              <a:buAutoNum type="arabicPeriod"/>
            </a:pPr>
            <a:endParaRPr lang="en-US" sz="2400" spc="150">
              <a:solidFill>
                <a:schemeClr val="tx1">
                  <a:lumMod val="75000"/>
                  <a:lumOff val="25000"/>
                </a:schemeClr>
              </a:solidFill>
              <a:latin typeface="Bahnschrift Light SemiCondensed"/>
            </a:endParaRPr>
          </a:p>
        </p:txBody>
      </p:sp>
    </p:spTree>
    <p:extLst>
      <p:ext uri="{BB962C8B-B14F-4D97-AF65-F5344CB8AC3E}">
        <p14:creationId xmlns:p14="http://schemas.microsoft.com/office/powerpoint/2010/main" val="11603322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41" name="Freeform: Shape 1040">
            <a:extLst>
              <a:ext uri="{FF2B5EF4-FFF2-40B4-BE49-F238E27FC236}">
                <a16:creationId xmlns:a16="http://schemas.microsoft.com/office/drawing/2014/main" id="{9B0F7D69-D93C-4C38-A23D-76E000D691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96422" cy="6858000"/>
          </a:xfrm>
          <a:custGeom>
            <a:avLst/>
            <a:gdLst/>
            <a:ahLst/>
            <a:cxnLst/>
            <a:rect l="l" t="t" r="r" b="b"/>
            <a:pathLst>
              <a:path w="3496422" h="6858000">
                <a:moveTo>
                  <a:pt x="0" y="0"/>
                </a:moveTo>
                <a:lnTo>
                  <a:pt x="1873399" y="0"/>
                </a:lnTo>
                <a:lnTo>
                  <a:pt x="1895523" y="14997"/>
                </a:lnTo>
                <a:cubicBezTo>
                  <a:pt x="2922686" y="754641"/>
                  <a:pt x="3496422" y="2093192"/>
                  <a:pt x="3496422" y="3621656"/>
                </a:cubicBezTo>
                <a:cubicBezTo>
                  <a:pt x="3496422" y="4969131"/>
                  <a:pt x="2567697" y="5602839"/>
                  <a:pt x="1622072" y="6374814"/>
                </a:cubicBezTo>
                <a:cubicBezTo>
                  <a:pt x="1449869" y="6515397"/>
                  <a:pt x="1279242" y="6653108"/>
                  <a:pt x="1105424" y="6780599"/>
                </a:cubicBezTo>
                <a:lnTo>
                  <a:pt x="993668"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42" name="Freeform: Shape 1041">
            <a:extLst>
              <a:ext uri="{FF2B5EF4-FFF2-40B4-BE49-F238E27FC236}">
                <a16:creationId xmlns:a16="http://schemas.microsoft.com/office/drawing/2014/main" id="{8CD419D4-EA9D-42D9-BF62-B07F0B7B67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75409" y="0"/>
            <a:ext cx="2529723" cy="6858000"/>
          </a:xfrm>
          <a:custGeom>
            <a:avLst/>
            <a:gdLst/>
            <a:ahLst/>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1043" name="Freeform: Shape 1042">
            <a:extLst>
              <a:ext uri="{FF2B5EF4-FFF2-40B4-BE49-F238E27FC236}">
                <a16:creationId xmlns:a16="http://schemas.microsoft.com/office/drawing/2014/main" id="{1C6FEC9B-9608-4181-A9E5-A1B80E7202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5402" y="0"/>
            <a:ext cx="2536434" cy="6858000"/>
          </a:xfrm>
          <a:custGeom>
            <a:avLst/>
            <a:gdLst/>
            <a:ahLst/>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1045" name="Freeform: Shape 1044">
            <a:extLst>
              <a:ext uri="{FF2B5EF4-FFF2-40B4-BE49-F238E27FC236}">
                <a16:creationId xmlns:a16="http://schemas.microsoft.com/office/drawing/2014/main" id="{AB1564ED-F26F-451D-97D6-A6EC3E83FD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4161" y="0"/>
            <a:ext cx="2261351" cy="6858000"/>
          </a:xfrm>
          <a:custGeom>
            <a:avLst/>
            <a:gdLst/>
            <a:ahLst/>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1047" name="Freeform: Shape 1046">
            <a:extLst>
              <a:ext uri="{FF2B5EF4-FFF2-40B4-BE49-F238E27FC236}">
                <a16:creationId xmlns:a16="http://schemas.microsoft.com/office/drawing/2014/main" id="{0CA184B6-3482-4F43-87F0-BC765DCFD8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userDrawn="1">
            <p:extLst>
              <p:ext uri="{386F3935-93C4-4BCD-93E2-E3B085C9AB24}">
                <p16:designElem xmlns:p16="http://schemas.microsoft.com/office/powerpoint/2015/main" val="1"/>
              </p:ext>
            </p:extLst>
          </p:nvPr>
        </p:nvSpPr>
        <p:spPr>
          <a:xfrm>
            <a:off x="0" y="0"/>
            <a:ext cx="3496422" cy="6858000"/>
          </a:xfrm>
          <a:custGeom>
            <a:avLst/>
            <a:gdLst/>
            <a:ahLst/>
            <a:cxnLst/>
            <a:rect l="l" t="t" r="r" b="b"/>
            <a:pathLst>
              <a:path w="3496422" h="6858000">
                <a:moveTo>
                  <a:pt x="0" y="0"/>
                </a:moveTo>
                <a:lnTo>
                  <a:pt x="1873399" y="0"/>
                </a:lnTo>
                <a:lnTo>
                  <a:pt x="1895523" y="14997"/>
                </a:lnTo>
                <a:cubicBezTo>
                  <a:pt x="2922686" y="754641"/>
                  <a:pt x="3496422" y="2093192"/>
                  <a:pt x="3496422" y="3621656"/>
                </a:cubicBezTo>
                <a:cubicBezTo>
                  <a:pt x="3496422" y="4969131"/>
                  <a:pt x="2567697" y="5602839"/>
                  <a:pt x="1622072" y="6374814"/>
                </a:cubicBezTo>
                <a:cubicBezTo>
                  <a:pt x="1449869" y="6515397"/>
                  <a:pt x="1279242" y="6653108"/>
                  <a:pt x="1105424" y="6780599"/>
                </a:cubicBezTo>
                <a:lnTo>
                  <a:pt x="993668"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49" name="Freeform: Shape 1048">
            <a:extLst>
              <a:ext uri="{FF2B5EF4-FFF2-40B4-BE49-F238E27FC236}">
                <a16:creationId xmlns:a16="http://schemas.microsoft.com/office/drawing/2014/main" id="{6C869923-8380-4244-9548-802C330638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userDrawn="1">
            <p:extLst>
              <p:ext uri="{386F3935-93C4-4BCD-93E2-E3B085C9AB24}">
                <p16:designElem xmlns:p16="http://schemas.microsoft.com/office/powerpoint/2015/main" val="1"/>
              </p:ext>
            </p:extLst>
          </p:nvPr>
        </p:nvSpPr>
        <p:spPr>
          <a:xfrm>
            <a:off x="1375409" y="0"/>
            <a:ext cx="2529723" cy="6858000"/>
          </a:xfrm>
          <a:custGeom>
            <a:avLst/>
            <a:gdLst/>
            <a:ahLst/>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1051" name="Freeform: Shape 1050">
            <a:extLst>
              <a:ext uri="{FF2B5EF4-FFF2-40B4-BE49-F238E27FC236}">
                <a16:creationId xmlns:a16="http://schemas.microsoft.com/office/drawing/2014/main" id="{C06255F2-BC67-4DDE-B34E-AC4BA21838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userDrawn="1">
            <p:extLst>
              <p:ext uri="{386F3935-93C4-4BCD-93E2-E3B085C9AB24}">
                <p16:designElem xmlns:p16="http://schemas.microsoft.com/office/powerpoint/2015/main" val="1"/>
              </p:ext>
            </p:extLst>
          </p:nvPr>
        </p:nvSpPr>
        <p:spPr>
          <a:xfrm>
            <a:off x="1155402" y="0"/>
            <a:ext cx="2536434" cy="6858000"/>
          </a:xfrm>
          <a:custGeom>
            <a:avLst/>
            <a:gdLst/>
            <a:ahLst/>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1053" name="Freeform: Shape 1052">
            <a:extLst>
              <a:ext uri="{FF2B5EF4-FFF2-40B4-BE49-F238E27FC236}">
                <a16:creationId xmlns:a16="http://schemas.microsoft.com/office/drawing/2014/main" id="{55169443-FCCD-4C0A-8C69-18CD3FA096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userDrawn="1">
            <p:extLst>
              <p:ext uri="{386F3935-93C4-4BCD-93E2-E3B085C9AB24}">
                <p16:designElem xmlns:p16="http://schemas.microsoft.com/office/powerpoint/2015/main" val="1"/>
              </p:ext>
            </p:extLst>
          </p:nvPr>
        </p:nvSpPr>
        <p:spPr>
          <a:xfrm>
            <a:off x="924161" y="0"/>
            <a:ext cx="2261351" cy="6858000"/>
          </a:xfrm>
          <a:custGeom>
            <a:avLst/>
            <a:gdLst/>
            <a:ahLst/>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useBgFill="1">
        <p:nvSpPr>
          <p:cNvPr id="1055" name="Rectangle 1054">
            <a:extLst>
              <a:ext uri="{FF2B5EF4-FFF2-40B4-BE49-F238E27FC236}">
                <a16:creationId xmlns:a16="http://schemas.microsoft.com/office/drawing/2014/main" id="{0DBF1ABE-8590-450D-BB49-BDDCCF3EEA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1057" name="Freeform: Shape 1056">
            <a:extLst>
              <a:ext uri="{FF2B5EF4-FFF2-40B4-BE49-F238E27FC236}">
                <a16:creationId xmlns:a16="http://schemas.microsoft.com/office/drawing/2014/main" id="{DCD36D47-40B7-494B-B249-3CBA333DE2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475746" cy="6858000"/>
          </a:xfrm>
          <a:custGeom>
            <a:avLst/>
            <a:gdLst>
              <a:gd name="connsiteX0" fmla="*/ 0 w 7475746"/>
              <a:gd name="connsiteY0" fmla="*/ 0 h 6858000"/>
              <a:gd name="connsiteX1" fmla="*/ 5859459 w 7475746"/>
              <a:gd name="connsiteY1" fmla="*/ 0 h 6858000"/>
              <a:gd name="connsiteX2" fmla="*/ 5874848 w 7475746"/>
              <a:gd name="connsiteY2" fmla="*/ 10445 h 6858000"/>
              <a:gd name="connsiteX3" fmla="*/ 7475746 w 7475746"/>
              <a:gd name="connsiteY3" fmla="*/ 3621913 h 6858000"/>
              <a:gd name="connsiteX4" fmla="*/ 5601397 w 7475746"/>
              <a:gd name="connsiteY4" fmla="*/ 6378742 h 6858000"/>
              <a:gd name="connsiteX5" fmla="*/ 5084748 w 7475746"/>
              <a:gd name="connsiteY5" fmla="*/ 6785068 h 6858000"/>
              <a:gd name="connsiteX6" fmla="*/ 4979585 w 7475746"/>
              <a:gd name="connsiteY6" fmla="*/ 6858000 h 6858000"/>
              <a:gd name="connsiteX7" fmla="*/ 0 w 7475746"/>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75746" h="6858000">
                <a:moveTo>
                  <a:pt x="0" y="0"/>
                </a:moveTo>
                <a:lnTo>
                  <a:pt x="5859459" y="0"/>
                </a:lnTo>
                <a:lnTo>
                  <a:pt x="5874848" y="10445"/>
                </a:lnTo>
                <a:cubicBezTo>
                  <a:pt x="6902010" y="751075"/>
                  <a:pt x="7475746" y="2091411"/>
                  <a:pt x="7475746" y="3621913"/>
                </a:cubicBezTo>
                <a:cubicBezTo>
                  <a:pt x="7475746" y="4971185"/>
                  <a:pt x="6547021" y="5605738"/>
                  <a:pt x="5601397" y="6378742"/>
                </a:cubicBezTo>
                <a:cubicBezTo>
                  <a:pt x="5429193" y="6519512"/>
                  <a:pt x="5258566" y="6657407"/>
                  <a:pt x="5084748" y="6785068"/>
                </a:cubicBezTo>
                <a:lnTo>
                  <a:pt x="4979585" y="6858000"/>
                </a:lnTo>
                <a:lnTo>
                  <a:pt x="0" y="6858000"/>
                </a:ln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59" name="Freeform: Shape 1058">
            <a:extLst>
              <a:ext uri="{FF2B5EF4-FFF2-40B4-BE49-F238E27FC236}">
                <a16:creationId xmlns:a16="http://schemas.microsoft.com/office/drawing/2014/main" id="{FBA7E51E-7B6A-4A79-8F84-47C845C7A2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53744"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1061" name="Freeform: Shape 1060">
            <a:extLst>
              <a:ext uri="{FF2B5EF4-FFF2-40B4-BE49-F238E27FC236}">
                <a16:creationId xmlns:a16="http://schemas.microsoft.com/office/drawing/2014/main" id="{03C85561-90D2-4AFA-B2C5-F2D61D86C2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3737" y="0"/>
            <a:ext cx="2536434" cy="6858000"/>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4" name="TextBox 3">
            <a:extLst>
              <a:ext uri="{FF2B5EF4-FFF2-40B4-BE49-F238E27FC236}">
                <a16:creationId xmlns:a16="http://schemas.microsoft.com/office/drawing/2014/main" id="{A1C585F5-DF2A-6924-9552-60227AE7DBA5}"/>
              </a:ext>
            </a:extLst>
          </p:cNvPr>
          <p:cNvSpPr txBox="1"/>
          <p:nvPr/>
        </p:nvSpPr>
        <p:spPr>
          <a:xfrm>
            <a:off x="338635" y="1281097"/>
            <a:ext cx="7147764" cy="517064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vi-VN" sz="2200" dirty="0">
                <a:latin typeface="Bahnschrift Light SemiCondensed"/>
                <a:cs typeface="Times New Roman"/>
              </a:rPr>
              <a:t>- Hệ thống đăng ký học phần có nhiều nghiệp vụ phức tạp như quản lý sinh viên, môn học, lớp học, đăng ký, thanh toán, tốt nghiệp, cựu sinh viên... Microservice cho phép chia nhỏ hệ thống thành các dịch vụ độc lập, mỗi dịch vụ tập trung vào một nghiệp vụ cụ thể, giúp dễ dàng phát triển, bảo trì và mở rộng.</a:t>
            </a:r>
            <a:endParaRPr lang="vi-VN" sz="2200" dirty="0">
              <a:latin typeface="Bahnschrift Light SemiCondensed"/>
              <a:ea typeface="Meiryo"/>
              <a:cs typeface="Times New Roman"/>
            </a:endParaRPr>
          </a:p>
          <a:p>
            <a:pPr algn="just"/>
            <a:endParaRPr lang="vi-VN" sz="2200" dirty="0">
              <a:latin typeface="Bahnschrift Light SemiCondensed"/>
              <a:cs typeface="Times New Roman"/>
            </a:endParaRPr>
          </a:p>
          <a:p>
            <a:pPr algn="just"/>
            <a:r>
              <a:rPr lang="vi-VN" sz="2200" dirty="0">
                <a:latin typeface="Bahnschrift Light SemiCondensed"/>
                <a:cs typeface="Times New Roman"/>
              </a:rPr>
              <a:t>- Các microservice giao tiếp với nhau thông qua messaging, giảm sự phụ thuộc giữa các thành phần. Điều này giúp việc thay đổi hoặc cập nhật một dịch vụ không ảnh hưởng đến các dịch vụ khác.</a:t>
            </a:r>
          </a:p>
          <a:p>
            <a:pPr algn="just"/>
            <a:endParaRPr lang="vi-VN" sz="2200" dirty="0">
              <a:latin typeface="Bahnschrift Light SemiCondensed"/>
              <a:cs typeface="Times New Roman"/>
            </a:endParaRPr>
          </a:p>
          <a:p>
            <a:pPr algn="just"/>
            <a:r>
              <a:rPr lang="vi-VN" sz="2200" dirty="0">
                <a:latin typeface="Bahnschrift Light SemiCondensed"/>
                <a:cs typeface="Times New Roman"/>
              </a:rPr>
              <a:t>- Event-driven microservice có thể khắc phục tình trạng mất mát dữ liệu khi các service giao tiếp với nhau</a:t>
            </a:r>
            <a:endParaRPr lang="vi-VN" sz="2200" dirty="0">
              <a:ea typeface="Meiryo"/>
            </a:endParaRPr>
          </a:p>
          <a:p>
            <a:pPr algn="just"/>
            <a:endParaRPr lang="vi-VN" sz="2200" dirty="0">
              <a:latin typeface="Bahnschrift Light SemiCondensed"/>
              <a:cs typeface="Times New Roman"/>
            </a:endParaRPr>
          </a:p>
          <a:p>
            <a:pPr algn="just"/>
            <a:endParaRPr lang="vi-VN" sz="2200" dirty="0">
              <a:latin typeface="Bahnschrift Light SemiCondensed"/>
              <a:cs typeface="Times New Roman"/>
            </a:endParaRPr>
          </a:p>
        </p:txBody>
      </p:sp>
      <p:sp>
        <p:nvSpPr>
          <p:cNvPr id="7" name="Title 1">
            <a:extLst>
              <a:ext uri="{FF2B5EF4-FFF2-40B4-BE49-F238E27FC236}">
                <a16:creationId xmlns:a16="http://schemas.microsoft.com/office/drawing/2014/main" id="{C1154A6E-0A55-1997-D028-0C12BD15F457}"/>
              </a:ext>
            </a:extLst>
          </p:cNvPr>
          <p:cNvSpPr>
            <a:spLocks noGrp="1"/>
          </p:cNvSpPr>
          <p:nvPr>
            <p:ph type="title"/>
          </p:nvPr>
        </p:nvSpPr>
        <p:spPr>
          <a:xfrm>
            <a:off x="323281" y="862"/>
            <a:ext cx="11458965" cy="1072170"/>
          </a:xfrm>
        </p:spPr>
        <p:txBody>
          <a:bodyPr vert="horz" lIns="109728" tIns="109728" rIns="109728" bIns="91440" rtlCol="0" anchor="b">
            <a:normAutofit/>
          </a:bodyPr>
          <a:lstStyle/>
          <a:p>
            <a:pPr marL="742950" indent="-742950">
              <a:lnSpc>
                <a:spcPct val="110000"/>
              </a:lnSpc>
              <a:buAutoNum type="arabicPeriod"/>
            </a:pPr>
            <a:r>
              <a:rPr lang="en-US" sz="4200" err="1">
                <a:solidFill>
                  <a:schemeClr val="tx1">
                    <a:lumMod val="85000"/>
                    <a:lumOff val="15000"/>
                  </a:schemeClr>
                </a:solidFill>
                <a:latin typeface="Bahnschrift Light SemiCondensed"/>
                <a:cs typeface="Times New Roman"/>
              </a:rPr>
              <a:t>Phù</a:t>
            </a:r>
            <a:r>
              <a:rPr lang="en-US" sz="4200">
                <a:solidFill>
                  <a:schemeClr val="tx1">
                    <a:lumMod val="85000"/>
                    <a:lumOff val="15000"/>
                  </a:schemeClr>
                </a:solidFill>
                <a:latin typeface="Bahnschrift Light SemiCondensed"/>
                <a:cs typeface="Times New Roman"/>
              </a:rPr>
              <a:t> </a:t>
            </a:r>
            <a:r>
              <a:rPr lang="en-US" sz="4200" err="1">
                <a:solidFill>
                  <a:schemeClr val="tx1">
                    <a:lumMod val="85000"/>
                    <a:lumOff val="15000"/>
                  </a:schemeClr>
                </a:solidFill>
                <a:latin typeface="Bahnschrift Light SemiCondensed"/>
                <a:cs typeface="Times New Roman"/>
              </a:rPr>
              <a:t>hợp</a:t>
            </a:r>
            <a:r>
              <a:rPr lang="en-US" sz="4200">
                <a:solidFill>
                  <a:schemeClr val="tx1">
                    <a:lumMod val="85000"/>
                    <a:lumOff val="15000"/>
                  </a:schemeClr>
                </a:solidFill>
                <a:latin typeface="Bahnschrift Light SemiCondensed"/>
                <a:cs typeface="Times New Roman"/>
              </a:rPr>
              <a:t> </a:t>
            </a:r>
            <a:r>
              <a:rPr lang="en-US" sz="4200" err="1">
                <a:solidFill>
                  <a:schemeClr val="tx1">
                    <a:lumMod val="85000"/>
                    <a:lumOff val="15000"/>
                  </a:schemeClr>
                </a:solidFill>
                <a:latin typeface="Bahnschrift Light SemiCondensed"/>
                <a:cs typeface="Times New Roman"/>
              </a:rPr>
              <a:t>với</a:t>
            </a:r>
            <a:r>
              <a:rPr lang="en-US" sz="4200">
                <a:solidFill>
                  <a:schemeClr val="tx1">
                    <a:lumMod val="85000"/>
                    <a:lumOff val="15000"/>
                  </a:schemeClr>
                </a:solidFill>
                <a:latin typeface="Bahnschrift Light SemiCondensed"/>
                <a:cs typeface="Times New Roman"/>
              </a:rPr>
              <a:t> </a:t>
            </a:r>
            <a:r>
              <a:rPr lang="en-US" sz="4200" err="1">
                <a:solidFill>
                  <a:schemeClr val="tx1">
                    <a:lumMod val="85000"/>
                    <a:lumOff val="15000"/>
                  </a:schemeClr>
                </a:solidFill>
                <a:latin typeface="Bahnschrift Light SemiCondensed"/>
                <a:cs typeface="Times New Roman"/>
              </a:rPr>
              <a:t>tính</a:t>
            </a:r>
            <a:r>
              <a:rPr lang="en-US" sz="4200">
                <a:solidFill>
                  <a:schemeClr val="tx1">
                    <a:lumMod val="85000"/>
                    <a:lumOff val="15000"/>
                  </a:schemeClr>
                </a:solidFill>
                <a:latin typeface="Bahnschrift Light SemiCondensed"/>
                <a:cs typeface="Times New Roman"/>
              </a:rPr>
              <a:t> </a:t>
            </a:r>
            <a:r>
              <a:rPr lang="en-US" sz="4200" err="1">
                <a:solidFill>
                  <a:schemeClr val="tx1">
                    <a:lumMod val="85000"/>
                    <a:lumOff val="15000"/>
                  </a:schemeClr>
                </a:solidFill>
                <a:latin typeface="Bahnschrift Light SemiCondensed"/>
                <a:cs typeface="Times New Roman"/>
              </a:rPr>
              <a:t>phức</a:t>
            </a:r>
            <a:r>
              <a:rPr lang="en-US" sz="4200">
                <a:solidFill>
                  <a:schemeClr val="tx1">
                    <a:lumMod val="85000"/>
                    <a:lumOff val="15000"/>
                  </a:schemeClr>
                </a:solidFill>
                <a:latin typeface="Bahnschrift Light SemiCondensed"/>
                <a:cs typeface="Times New Roman"/>
              </a:rPr>
              <a:t> </a:t>
            </a:r>
            <a:r>
              <a:rPr lang="en-US" sz="4200" err="1">
                <a:solidFill>
                  <a:schemeClr val="tx1">
                    <a:lumMod val="85000"/>
                    <a:lumOff val="15000"/>
                  </a:schemeClr>
                </a:solidFill>
                <a:latin typeface="Bahnschrift Light SemiCondensed"/>
                <a:cs typeface="Times New Roman"/>
              </a:rPr>
              <a:t>tạp</a:t>
            </a:r>
            <a:r>
              <a:rPr lang="en-US" sz="4200">
                <a:solidFill>
                  <a:schemeClr val="tx1">
                    <a:lumMod val="85000"/>
                    <a:lumOff val="15000"/>
                  </a:schemeClr>
                </a:solidFill>
                <a:latin typeface="Bahnschrift Light SemiCondensed"/>
                <a:cs typeface="Times New Roman"/>
              </a:rPr>
              <a:t> </a:t>
            </a:r>
            <a:r>
              <a:rPr lang="en-US" sz="4200" err="1">
                <a:solidFill>
                  <a:schemeClr val="tx1">
                    <a:lumMod val="85000"/>
                    <a:lumOff val="15000"/>
                  </a:schemeClr>
                </a:solidFill>
                <a:latin typeface="Bahnschrift Light SemiCondensed"/>
                <a:cs typeface="Times New Roman"/>
              </a:rPr>
              <a:t>của</a:t>
            </a:r>
            <a:r>
              <a:rPr lang="en-US" sz="4200">
                <a:solidFill>
                  <a:schemeClr val="tx1">
                    <a:lumMod val="85000"/>
                    <a:lumOff val="15000"/>
                  </a:schemeClr>
                </a:solidFill>
                <a:latin typeface="Bahnschrift Light SemiCondensed"/>
                <a:cs typeface="Times New Roman"/>
              </a:rPr>
              <a:t> </a:t>
            </a:r>
            <a:r>
              <a:rPr lang="en-US" sz="4200" err="1">
                <a:solidFill>
                  <a:schemeClr val="tx1">
                    <a:lumMod val="85000"/>
                    <a:lumOff val="15000"/>
                  </a:schemeClr>
                </a:solidFill>
                <a:latin typeface="Bahnschrift Light SemiCondensed"/>
                <a:cs typeface="Times New Roman"/>
              </a:rPr>
              <a:t>hệ</a:t>
            </a:r>
            <a:r>
              <a:rPr lang="en-US" sz="4200">
                <a:solidFill>
                  <a:schemeClr val="tx1">
                    <a:lumMod val="85000"/>
                    <a:lumOff val="15000"/>
                  </a:schemeClr>
                </a:solidFill>
                <a:latin typeface="Bahnschrift Light SemiCondensed"/>
                <a:cs typeface="Times New Roman"/>
              </a:rPr>
              <a:t> </a:t>
            </a:r>
            <a:r>
              <a:rPr lang="en-US" sz="4200" err="1">
                <a:solidFill>
                  <a:schemeClr val="tx1">
                    <a:lumMod val="85000"/>
                    <a:lumOff val="15000"/>
                  </a:schemeClr>
                </a:solidFill>
                <a:latin typeface="Bahnschrift Light SemiCondensed"/>
                <a:cs typeface="Times New Roman"/>
              </a:rPr>
              <a:t>thống</a:t>
            </a:r>
            <a:endParaRPr lang="en-US" err="1">
              <a:solidFill>
                <a:schemeClr val="tx1">
                  <a:lumMod val="85000"/>
                  <a:lumOff val="15000"/>
                </a:schemeClr>
              </a:solidFill>
              <a:ea typeface="Meiryo"/>
            </a:endParaRPr>
          </a:p>
        </p:txBody>
      </p:sp>
      <p:pic>
        <p:nvPicPr>
          <p:cNvPr id="10" name="Picture 9" descr="A white logo on an orange hexagon&#10;&#10;Description automatically generated">
            <a:extLst>
              <a:ext uri="{FF2B5EF4-FFF2-40B4-BE49-F238E27FC236}">
                <a16:creationId xmlns:a16="http://schemas.microsoft.com/office/drawing/2014/main" id="{E9DB81C6-3E1D-4DCC-7B4A-04CF4467C19C}"/>
              </a:ext>
            </a:extLst>
          </p:cNvPr>
          <p:cNvPicPr>
            <a:picLocks noChangeAspect="1"/>
          </p:cNvPicPr>
          <p:nvPr/>
        </p:nvPicPr>
        <p:blipFill>
          <a:blip r:embed="rId2"/>
          <a:stretch>
            <a:fillRect/>
          </a:stretch>
        </p:blipFill>
        <p:spPr>
          <a:xfrm>
            <a:off x="6618767" y="1280337"/>
            <a:ext cx="6096000" cy="3429000"/>
          </a:xfrm>
          <a:prstGeom prst="rect">
            <a:avLst/>
          </a:prstGeom>
        </p:spPr>
      </p:pic>
    </p:spTree>
    <p:extLst>
      <p:ext uri="{BB962C8B-B14F-4D97-AF65-F5344CB8AC3E}">
        <p14:creationId xmlns:p14="http://schemas.microsoft.com/office/powerpoint/2010/main" val="3110435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41" name="Freeform: Shape 1040">
            <a:extLst>
              <a:ext uri="{FF2B5EF4-FFF2-40B4-BE49-F238E27FC236}">
                <a16:creationId xmlns:a16="http://schemas.microsoft.com/office/drawing/2014/main" id="{9B0F7D69-D93C-4C38-A23D-76E000D691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96422" cy="6858000"/>
          </a:xfrm>
          <a:custGeom>
            <a:avLst/>
            <a:gdLst/>
            <a:ahLst/>
            <a:cxnLst/>
            <a:rect l="l" t="t" r="r" b="b"/>
            <a:pathLst>
              <a:path w="3496422" h="6858000">
                <a:moveTo>
                  <a:pt x="0" y="0"/>
                </a:moveTo>
                <a:lnTo>
                  <a:pt x="1873399" y="0"/>
                </a:lnTo>
                <a:lnTo>
                  <a:pt x="1895523" y="14997"/>
                </a:lnTo>
                <a:cubicBezTo>
                  <a:pt x="2922686" y="754641"/>
                  <a:pt x="3496422" y="2093192"/>
                  <a:pt x="3496422" y="3621656"/>
                </a:cubicBezTo>
                <a:cubicBezTo>
                  <a:pt x="3496422" y="4969131"/>
                  <a:pt x="2567697" y="5602839"/>
                  <a:pt x="1622072" y="6374814"/>
                </a:cubicBezTo>
                <a:cubicBezTo>
                  <a:pt x="1449869" y="6515397"/>
                  <a:pt x="1279242" y="6653108"/>
                  <a:pt x="1105424" y="6780599"/>
                </a:cubicBezTo>
                <a:lnTo>
                  <a:pt x="993668"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42" name="Freeform: Shape 1041">
            <a:extLst>
              <a:ext uri="{FF2B5EF4-FFF2-40B4-BE49-F238E27FC236}">
                <a16:creationId xmlns:a16="http://schemas.microsoft.com/office/drawing/2014/main" id="{8CD419D4-EA9D-42D9-BF62-B07F0B7B67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75409" y="0"/>
            <a:ext cx="2529723" cy="6858000"/>
          </a:xfrm>
          <a:custGeom>
            <a:avLst/>
            <a:gdLst/>
            <a:ahLst/>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1043" name="Freeform: Shape 1042">
            <a:extLst>
              <a:ext uri="{FF2B5EF4-FFF2-40B4-BE49-F238E27FC236}">
                <a16:creationId xmlns:a16="http://schemas.microsoft.com/office/drawing/2014/main" id="{1C6FEC9B-9608-4181-A9E5-A1B80E7202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5402" y="0"/>
            <a:ext cx="2536434" cy="6858000"/>
          </a:xfrm>
          <a:custGeom>
            <a:avLst/>
            <a:gdLst/>
            <a:ahLst/>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1045" name="Freeform: Shape 1044">
            <a:extLst>
              <a:ext uri="{FF2B5EF4-FFF2-40B4-BE49-F238E27FC236}">
                <a16:creationId xmlns:a16="http://schemas.microsoft.com/office/drawing/2014/main" id="{AB1564ED-F26F-451D-97D6-A6EC3E83FD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4161" y="0"/>
            <a:ext cx="2261351" cy="6858000"/>
          </a:xfrm>
          <a:custGeom>
            <a:avLst/>
            <a:gdLst/>
            <a:ahLst/>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1047" name="Freeform: Shape 1046">
            <a:extLst>
              <a:ext uri="{FF2B5EF4-FFF2-40B4-BE49-F238E27FC236}">
                <a16:creationId xmlns:a16="http://schemas.microsoft.com/office/drawing/2014/main" id="{0CA184B6-3482-4F43-87F0-BC765DCFD8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userDrawn="1">
            <p:extLst>
              <p:ext uri="{386F3935-93C4-4BCD-93E2-E3B085C9AB24}">
                <p16:designElem xmlns:p16="http://schemas.microsoft.com/office/powerpoint/2015/main" val="1"/>
              </p:ext>
            </p:extLst>
          </p:nvPr>
        </p:nvSpPr>
        <p:spPr>
          <a:xfrm>
            <a:off x="0" y="0"/>
            <a:ext cx="3496422" cy="6858000"/>
          </a:xfrm>
          <a:custGeom>
            <a:avLst/>
            <a:gdLst/>
            <a:ahLst/>
            <a:cxnLst/>
            <a:rect l="l" t="t" r="r" b="b"/>
            <a:pathLst>
              <a:path w="3496422" h="6858000">
                <a:moveTo>
                  <a:pt x="0" y="0"/>
                </a:moveTo>
                <a:lnTo>
                  <a:pt x="1873399" y="0"/>
                </a:lnTo>
                <a:lnTo>
                  <a:pt x="1895523" y="14997"/>
                </a:lnTo>
                <a:cubicBezTo>
                  <a:pt x="2922686" y="754641"/>
                  <a:pt x="3496422" y="2093192"/>
                  <a:pt x="3496422" y="3621656"/>
                </a:cubicBezTo>
                <a:cubicBezTo>
                  <a:pt x="3496422" y="4969131"/>
                  <a:pt x="2567697" y="5602839"/>
                  <a:pt x="1622072" y="6374814"/>
                </a:cubicBezTo>
                <a:cubicBezTo>
                  <a:pt x="1449869" y="6515397"/>
                  <a:pt x="1279242" y="6653108"/>
                  <a:pt x="1105424" y="6780599"/>
                </a:cubicBezTo>
                <a:lnTo>
                  <a:pt x="993668"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49" name="Freeform: Shape 1048">
            <a:extLst>
              <a:ext uri="{FF2B5EF4-FFF2-40B4-BE49-F238E27FC236}">
                <a16:creationId xmlns:a16="http://schemas.microsoft.com/office/drawing/2014/main" id="{6C869923-8380-4244-9548-802C330638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userDrawn="1">
            <p:extLst>
              <p:ext uri="{386F3935-93C4-4BCD-93E2-E3B085C9AB24}">
                <p16:designElem xmlns:p16="http://schemas.microsoft.com/office/powerpoint/2015/main" val="1"/>
              </p:ext>
            </p:extLst>
          </p:nvPr>
        </p:nvSpPr>
        <p:spPr>
          <a:xfrm>
            <a:off x="1375409" y="0"/>
            <a:ext cx="2529723" cy="6858000"/>
          </a:xfrm>
          <a:custGeom>
            <a:avLst/>
            <a:gdLst/>
            <a:ahLst/>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1051" name="Freeform: Shape 1050">
            <a:extLst>
              <a:ext uri="{FF2B5EF4-FFF2-40B4-BE49-F238E27FC236}">
                <a16:creationId xmlns:a16="http://schemas.microsoft.com/office/drawing/2014/main" id="{C06255F2-BC67-4DDE-B34E-AC4BA21838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userDrawn="1">
            <p:extLst>
              <p:ext uri="{386F3935-93C4-4BCD-93E2-E3B085C9AB24}">
                <p16:designElem xmlns:p16="http://schemas.microsoft.com/office/powerpoint/2015/main" val="1"/>
              </p:ext>
            </p:extLst>
          </p:nvPr>
        </p:nvSpPr>
        <p:spPr>
          <a:xfrm>
            <a:off x="1155402" y="0"/>
            <a:ext cx="2536434" cy="6858000"/>
          </a:xfrm>
          <a:custGeom>
            <a:avLst/>
            <a:gdLst/>
            <a:ahLst/>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1053" name="Freeform: Shape 1052">
            <a:extLst>
              <a:ext uri="{FF2B5EF4-FFF2-40B4-BE49-F238E27FC236}">
                <a16:creationId xmlns:a16="http://schemas.microsoft.com/office/drawing/2014/main" id="{55169443-FCCD-4C0A-8C69-18CD3FA096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userDrawn="1">
            <p:extLst>
              <p:ext uri="{386F3935-93C4-4BCD-93E2-E3B085C9AB24}">
                <p16:designElem xmlns:p16="http://schemas.microsoft.com/office/powerpoint/2015/main" val="1"/>
              </p:ext>
            </p:extLst>
          </p:nvPr>
        </p:nvSpPr>
        <p:spPr>
          <a:xfrm>
            <a:off x="924161" y="0"/>
            <a:ext cx="2261351" cy="6858000"/>
          </a:xfrm>
          <a:custGeom>
            <a:avLst/>
            <a:gdLst/>
            <a:ahLst/>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useBgFill="1">
        <p:nvSpPr>
          <p:cNvPr id="1055" name="Rectangle 1054">
            <a:extLst>
              <a:ext uri="{FF2B5EF4-FFF2-40B4-BE49-F238E27FC236}">
                <a16:creationId xmlns:a16="http://schemas.microsoft.com/office/drawing/2014/main" id="{0DBF1ABE-8590-450D-BB49-BDDCCF3EEA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1057" name="Freeform: Shape 1056">
            <a:extLst>
              <a:ext uri="{FF2B5EF4-FFF2-40B4-BE49-F238E27FC236}">
                <a16:creationId xmlns:a16="http://schemas.microsoft.com/office/drawing/2014/main" id="{DCD36D47-40B7-494B-B249-3CBA333DE2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475746" cy="6858000"/>
          </a:xfrm>
          <a:custGeom>
            <a:avLst/>
            <a:gdLst>
              <a:gd name="connsiteX0" fmla="*/ 0 w 7475746"/>
              <a:gd name="connsiteY0" fmla="*/ 0 h 6858000"/>
              <a:gd name="connsiteX1" fmla="*/ 5859459 w 7475746"/>
              <a:gd name="connsiteY1" fmla="*/ 0 h 6858000"/>
              <a:gd name="connsiteX2" fmla="*/ 5874848 w 7475746"/>
              <a:gd name="connsiteY2" fmla="*/ 10445 h 6858000"/>
              <a:gd name="connsiteX3" fmla="*/ 7475746 w 7475746"/>
              <a:gd name="connsiteY3" fmla="*/ 3621913 h 6858000"/>
              <a:gd name="connsiteX4" fmla="*/ 5601397 w 7475746"/>
              <a:gd name="connsiteY4" fmla="*/ 6378742 h 6858000"/>
              <a:gd name="connsiteX5" fmla="*/ 5084748 w 7475746"/>
              <a:gd name="connsiteY5" fmla="*/ 6785068 h 6858000"/>
              <a:gd name="connsiteX6" fmla="*/ 4979585 w 7475746"/>
              <a:gd name="connsiteY6" fmla="*/ 6858000 h 6858000"/>
              <a:gd name="connsiteX7" fmla="*/ 0 w 7475746"/>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75746" h="6858000">
                <a:moveTo>
                  <a:pt x="0" y="0"/>
                </a:moveTo>
                <a:lnTo>
                  <a:pt x="5859459" y="0"/>
                </a:lnTo>
                <a:lnTo>
                  <a:pt x="5874848" y="10445"/>
                </a:lnTo>
                <a:cubicBezTo>
                  <a:pt x="6902010" y="751075"/>
                  <a:pt x="7475746" y="2091411"/>
                  <a:pt x="7475746" y="3621913"/>
                </a:cubicBezTo>
                <a:cubicBezTo>
                  <a:pt x="7475746" y="4971185"/>
                  <a:pt x="6547021" y="5605738"/>
                  <a:pt x="5601397" y="6378742"/>
                </a:cubicBezTo>
                <a:cubicBezTo>
                  <a:pt x="5429193" y="6519512"/>
                  <a:pt x="5258566" y="6657407"/>
                  <a:pt x="5084748" y="6785068"/>
                </a:cubicBezTo>
                <a:lnTo>
                  <a:pt x="4979585" y="6858000"/>
                </a:lnTo>
                <a:lnTo>
                  <a:pt x="0" y="6858000"/>
                </a:ln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59" name="Freeform: Shape 1058">
            <a:extLst>
              <a:ext uri="{FF2B5EF4-FFF2-40B4-BE49-F238E27FC236}">
                <a16:creationId xmlns:a16="http://schemas.microsoft.com/office/drawing/2014/main" id="{FBA7E51E-7B6A-4A79-8F84-47C845C7A2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53744"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1061" name="Freeform: Shape 1060">
            <a:extLst>
              <a:ext uri="{FF2B5EF4-FFF2-40B4-BE49-F238E27FC236}">
                <a16:creationId xmlns:a16="http://schemas.microsoft.com/office/drawing/2014/main" id="{03C85561-90D2-4AFA-B2C5-F2D61D86C2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3737" y="0"/>
            <a:ext cx="2536434" cy="6858000"/>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4" name="TextBox 3">
            <a:extLst>
              <a:ext uri="{FF2B5EF4-FFF2-40B4-BE49-F238E27FC236}">
                <a16:creationId xmlns:a16="http://schemas.microsoft.com/office/drawing/2014/main" id="{A1C585F5-DF2A-6924-9552-60227AE7DBA5}"/>
              </a:ext>
            </a:extLst>
          </p:cNvPr>
          <p:cNvSpPr txBox="1"/>
          <p:nvPr/>
        </p:nvSpPr>
        <p:spPr>
          <a:xfrm>
            <a:off x="320915" y="1582353"/>
            <a:ext cx="6500950" cy="246221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vi-VN" sz="2200" dirty="0">
                <a:latin typeface="Bahnschrift Light SemiCondensed"/>
                <a:cs typeface="Times New Roman"/>
              </a:rPr>
              <a:t>- Có thể triển khai các công nghệ khác nhau dựa theo yêu cầu đề ra</a:t>
            </a:r>
            <a:endParaRPr lang="vi-VN" sz="2200" dirty="0">
              <a:latin typeface="Bahnschrift Light SemiCondensed"/>
              <a:ea typeface="Meiryo"/>
              <a:cs typeface="Times New Roman"/>
            </a:endParaRPr>
          </a:p>
          <a:p>
            <a:pPr algn="just"/>
            <a:endParaRPr lang="vi-VN" sz="2200" dirty="0">
              <a:latin typeface="Bahnschrift Light SemiCondensed"/>
              <a:cs typeface="Times New Roman"/>
            </a:endParaRPr>
          </a:p>
          <a:p>
            <a:pPr algn="just"/>
            <a:r>
              <a:rPr lang="vi-VN" sz="2200" dirty="0">
                <a:latin typeface="Bahnschrift Light SemiCondensed"/>
                <a:cs typeface="Times New Roman"/>
              </a:rPr>
              <a:t>- Có thể mở rộng hoặc thu nhỏ từng service khác tùy theo từng thời điểm</a:t>
            </a:r>
          </a:p>
          <a:p>
            <a:pPr algn="just"/>
            <a:endParaRPr lang="vi-VN" sz="2200" dirty="0">
              <a:latin typeface="Bahnschrift Light SemiCondensed"/>
              <a:cs typeface="Times New Roman"/>
            </a:endParaRPr>
          </a:p>
          <a:p>
            <a:pPr algn="just"/>
            <a:endParaRPr lang="vi-VN" sz="2200" dirty="0">
              <a:latin typeface="Bahnschrift Light SemiCondensed"/>
              <a:cs typeface="Times New Roman"/>
            </a:endParaRPr>
          </a:p>
        </p:txBody>
      </p:sp>
      <p:sp>
        <p:nvSpPr>
          <p:cNvPr id="7" name="Title 1">
            <a:extLst>
              <a:ext uri="{FF2B5EF4-FFF2-40B4-BE49-F238E27FC236}">
                <a16:creationId xmlns:a16="http://schemas.microsoft.com/office/drawing/2014/main" id="{C1154A6E-0A55-1997-D028-0C12BD15F457}"/>
              </a:ext>
            </a:extLst>
          </p:cNvPr>
          <p:cNvSpPr>
            <a:spLocks noGrp="1"/>
          </p:cNvSpPr>
          <p:nvPr>
            <p:ph type="title"/>
          </p:nvPr>
        </p:nvSpPr>
        <p:spPr>
          <a:xfrm>
            <a:off x="323281" y="862"/>
            <a:ext cx="11458965" cy="1072170"/>
          </a:xfrm>
        </p:spPr>
        <p:txBody>
          <a:bodyPr vert="horz" lIns="109728" tIns="109728" rIns="109728" bIns="91440" rtlCol="0" anchor="b">
            <a:normAutofit/>
          </a:bodyPr>
          <a:lstStyle/>
          <a:p>
            <a:pPr algn="ctr">
              <a:lnSpc>
                <a:spcPct val="110000"/>
              </a:lnSpc>
            </a:pPr>
            <a:r>
              <a:rPr lang="en-US" sz="4200">
                <a:solidFill>
                  <a:schemeClr val="tx1">
                    <a:lumMod val="85000"/>
                    <a:lumOff val="15000"/>
                  </a:schemeClr>
                </a:solidFill>
                <a:latin typeface="Bahnschrift Light SemiCondensed"/>
                <a:ea typeface="Meiryo"/>
                <a:cs typeface="Times New Roman"/>
              </a:rPr>
              <a:t>2. </a:t>
            </a:r>
            <a:r>
              <a:rPr lang="en-US" sz="4200" err="1">
                <a:solidFill>
                  <a:schemeClr val="tx1">
                    <a:lumMod val="85000"/>
                    <a:lumOff val="15000"/>
                  </a:schemeClr>
                </a:solidFill>
                <a:latin typeface="Bahnschrift Light SemiCondensed"/>
                <a:ea typeface="Meiryo"/>
                <a:cs typeface="Times New Roman"/>
              </a:rPr>
              <a:t>Khả</a:t>
            </a:r>
            <a:r>
              <a:rPr lang="en-US" sz="4200">
                <a:solidFill>
                  <a:schemeClr val="tx1">
                    <a:lumMod val="85000"/>
                    <a:lumOff val="15000"/>
                  </a:schemeClr>
                </a:solidFill>
                <a:latin typeface="Bahnschrift Light SemiCondensed"/>
                <a:ea typeface="Meiryo"/>
                <a:cs typeface="Times New Roman"/>
              </a:rPr>
              <a:t> </a:t>
            </a:r>
            <a:r>
              <a:rPr lang="en-US" sz="4200" err="1">
                <a:solidFill>
                  <a:schemeClr val="tx1">
                    <a:lumMod val="85000"/>
                    <a:lumOff val="15000"/>
                  </a:schemeClr>
                </a:solidFill>
                <a:latin typeface="Bahnschrift Light SemiCondensed"/>
                <a:ea typeface="Meiryo"/>
                <a:cs typeface="Times New Roman"/>
              </a:rPr>
              <a:t>năng</a:t>
            </a:r>
            <a:r>
              <a:rPr lang="en-US" sz="4200">
                <a:solidFill>
                  <a:schemeClr val="tx1">
                    <a:lumMod val="85000"/>
                    <a:lumOff val="15000"/>
                  </a:schemeClr>
                </a:solidFill>
                <a:latin typeface="Bahnschrift Light SemiCondensed"/>
                <a:ea typeface="Meiryo"/>
                <a:cs typeface="Times New Roman"/>
              </a:rPr>
              <a:t> </a:t>
            </a:r>
            <a:r>
              <a:rPr lang="en-US" sz="4200" err="1">
                <a:solidFill>
                  <a:schemeClr val="tx1">
                    <a:lumMod val="85000"/>
                    <a:lumOff val="15000"/>
                  </a:schemeClr>
                </a:solidFill>
                <a:latin typeface="Bahnschrift Light SemiCondensed"/>
                <a:ea typeface="Meiryo"/>
                <a:cs typeface="Times New Roman"/>
              </a:rPr>
              <a:t>mở</a:t>
            </a:r>
            <a:r>
              <a:rPr lang="en-US" sz="4200">
                <a:solidFill>
                  <a:schemeClr val="tx1">
                    <a:lumMod val="85000"/>
                    <a:lumOff val="15000"/>
                  </a:schemeClr>
                </a:solidFill>
                <a:latin typeface="Bahnschrift Light SemiCondensed"/>
                <a:ea typeface="Meiryo"/>
                <a:cs typeface="Times New Roman"/>
              </a:rPr>
              <a:t> </a:t>
            </a:r>
            <a:r>
              <a:rPr lang="en-US" sz="4200" err="1">
                <a:solidFill>
                  <a:schemeClr val="tx1">
                    <a:lumMod val="85000"/>
                    <a:lumOff val="15000"/>
                  </a:schemeClr>
                </a:solidFill>
                <a:latin typeface="Bahnschrift Light SemiCondensed"/>
                <a:ea typeface="Meiryo"/>
                <a:cs typeface="Times New Roman"/>
              </a:rPr>
              <a:t>rộng</a:t>
            </a:r>
            <a:r>
              <a:rPr lang="en-US" sz="4200">
                <a:solidFill>
                  <a:schemeClr val="tx1">
                    <a:lumMod val="85000"/>
                    <a:lumOff val="15000"/>
                  </a:schemeClr>
                </a:solidFill>
                <a:latin typeface="Bahnschrift Light SemiCondensed"/>
                <a:ea typeface="Meiryo"/>
                <a:cs typeface="Times New Roman"/>
              </a:rPr>
              <a:t> </a:t>
            </a:r>
            <a:r>
              <a:rPr lang="en-US" sz="4200" err="1">
                <a:solidFill>
                  <a:schemeClr val="tx1">
                    <a:lumMod val="85000"/>
                    <a:lumOff val="15000"/>
                  </a:schemeClr>
                </a:solidFill>
                <a:latin typeface="Bahnschrift Light SemiCondensed"/>
                <a:ea typeface="Meiryo"/>
                <a:cs typeface="Times New Roman"/>
              </a:rPr>
              <a:t>linh</a:t>
            </a:r>
            <a:r>
              <a:rPr lang="en-US" sz="4200">
                <a:solidFill>
                  <a:schemeClr val="tx1">
                    <a:lumMod val="85000"/>
                    <a:lumOff val="15000"/>
                  </a:schemeClr>
                </a:solidFill>
                <a:latin typeface="Bahnschrift Light SemiCondensed"/>
                <a:ea typeface="Meiryo"/>
                <a:cs typeface="Times New Roman"/>
              </a:rPr>
              <a:t> </a:t>
            </a:r>
            <a:r>
              <a:rPr lang="en-US" sz="4200" err="1">
                <a:solidFill>
                  <a:schemeClr val="tx1">
                    <a:lumMod val="85000"/>
                    <a:lumOff val="15000"/>
                  </a:schemeClr>
                </a:solidFill>
                <a:latin typeface="Bahnschrift Light SemiCondensed"/>
                <a:ea typeface="Meiryo"/>
                <a:cs typeface="Times New Roman"/>
              </a:rPr>
              <a:t>hoạt</a:t>
            </a:r>
          </a:p>
        </p:txBody>
      </p:sp>
      <p:pic>
        <p:nvPicPr>
          <p:cNvPr id="2" name="Picture 1" descr="A diagram of a computer&#10;&#10;Description automatically generated">
            <a:extLst>
              <a:ext uri="{FF2B5EF4-FFF2-40B4-BE49-F238E27FC236}">
                <a16:creationId xmlns:a16="http://schemas.microsoft.com/office/drawing/2014/main" id="{F89A58C5-DD75-3EC7-B378-CEACB8BF9C87}"/>
              </a:ext>
            </a:extLst>
          </p:cNvPr>
          <p:cNvPicPr>
            <a:picLocks noChangeAspect="1"/>
          </p:cNvPicPr>
          <p:nvPr/>
        </p:nvPicPr>
        <p:blipFill>
          <a:blip r:embed="rId2"/>
          <a:stretch>
            <a:fillRect/>
          </a:stretch>
        </p:blipFill>
        <p:spPr>
          <a:xfrm>
            <a:off x="7120202" y="1203251"/>
            <a:ext cx="4579224" cy="4114800"/>
          </a:xfrm>
          <a:prstGeom prst="rect">
            <a:avLst/>
          </a:prstGeom>
        </p:spPr>
      </p:pic>
    </p:spTree>
    <p:extLst>
      <p:ext uri="{BB962C8B-B14F-4D97-AF65-F5344CB8AC3E}">
        <p14:creationId xmlns:p14="http://schemas.microsoft.com/office/powerpoint/2010/main" val="30696102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41" name="Freeform: Shape 1040">
            <a:extLst>
              <a:ext uri="{FF2B5EF4-FFF2-40B4-BE49-F238E27FC236}">
                <a16:creationId xmlns:a16="http://schemas.microsoft.com/office/drawing/2014/main" id="{9B0F7D69-D93C-4C38-A23D-76E000D691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96422" cy="6858000"/>
          </a:xfrm>
          <a:custGeom>
            <a:avLst/>
            <a:gdLst/>
            <a:ahLst/>
            <a:cxnLst/>
            <a:rect l="l" t="t" r="r" b="b"/>
            <a:pathLst>
              <a:path w="3496422" h="6858000">
                <a:moveTo>
                  <a:pt x="0" y="0"/>
                </a:moveTo>
                <a:lnTo>
                  <a:pt x="1873399" y="0"/>
                </a:lnTo>
                <a:lnTo>
                  <a:pt x="1895523" y="14997"/>
                </a:lnTo>
                <a:cubicBezTo>
                  <a:pt x="2922686" y="754641"/>
                  <a:pt x="3496422" y="2093192"/>
                  <a:pt x="3496422" y="3621656"/>
                </a:cubicBezTo>
                <a:cubicBezTo>
                  <a:pt x="3496422" y="4969131"/>
                  <a:pt x="2567697" y="5602839"/>
                  <a:pt x="1622072" y="6374814"/>
                </a:cubicBezTo>
                <a:cubicBezTo>
                  <a:pt x="1449869" y="6515397"/>
                  <a:pt x="1279242" y="6653108"/>
                  <a:pt x="1105424" y="6780599"/>
                </a:cubicBezTo>
                <a:lnTo>
                  <a:pt x="993668"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42" name="Freeform: Shape 1041">
            <a:extLst>
              <a:ext uri="{FF2B5EF4-FFF2-40B4-BE49-F238E27FC236}">
                <a16:creationId xmlns:a16="http://schemas.microsoft.com/office/drawing/2014/main" id="{8CD419D4-EA9D-42D9-BF62-B07F0B7B67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75409" y="0"/>
            <a:ext cx="2529723" cy="6858000"/>
          </a:xfrm>
          <a:custGeom>
            <a:avLst/>
            <a:gdLst/>
            <a:ahLst/>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1043" name="Freeform: Shape 1042">
            <a:extLst>
              <a:ext uri="{FF2B5EF4-FFF2-40B4-BE49-F238E27FC236}">
                <a16:creationId xmlns:a16="http://schemas.microsoft.com/office/drawing/2014/main" id="{1C6FEC9B-9608-4181-A9E5-A1B80E7202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5402" y="0"/>
            <a:ext cx="2536434" cy="6858000"/>
          </a:xfrm>
          <a:custGeom>
            <a:avLst/>
            <a:gdLst/>
            <a:ahLst/>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1045" name="Freeform: Shape 1044">
            <a:extLst>
              <a:ext uri="{FF2B5EF4-FFF2-40B4-BE49-F238E27FC236}">
                <a16:creationId xmlns:a16="http://schemas.microsoft.com/office/drawing/2014/main" id="{AB1564ED-F26F-451D-97D6-A6EC3E83FD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4161" y="0"/>
            <a:ext cx="2261351" cy="6858000"/>
          </a:xfrm>
          <a:custGeom>
            <a:avLst/>
            <a:gdLst/>
            <a:ahLst/>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1047" name="Freeform: Shape 1046">
            <a:extLst>
              <a:ext uri="{FF2B5EF4-FFF2-40B4-BE49-F238E27FC236}">
                <a16:creationId xmlns:a16="http://schemas.microsoft.com/office/drawing/2014/main" id="{0CA184B6-3482-4F43-87F0-BC765DCFD8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userDrawn="1">
            <p:extLst>
              <p:ext uri="{386F3935-93C4-4BCD-93E2-E3B085C9AB24}">
                <p16:designElem xmlns:p16="http://schemas.microsoft.com/office/powerpoint/2015/main" val="1"/>
              </p:ext>
            </p:extLst>
          </p:nvPr>
        </p:nvSpPr>
        <p:spPr>
          <a:xfrm>
            <a:off x="0" y="0"/>
            <a:ext cx="3496422" cy="6858000"/>
          </a:xfrm>
          <a:custGeom>
            <a:avLst/>
            <a:gdLst/>
            <a:ahLst/>
            <a:cxnLst/>
            <a:rect l="l" t="t" r="r" b="b"/>
            <a:pathLst>
              <a:path w="3496422" h="6858000">
                <a:moveTo>
                  <a:pt x="0" y="0"/>
                </a:moveTo>
                <a:lnTo>
                  <a:pt x="1873399" y="0"/>
                </a:lnTo>
                <a:lnTo>
                  <a:pt x="1895523" y="14997"/>
                </a:lnTo>
                <a:cubicBezTo>
                  <a:pt x="2922686" y="754641"/>
                  <a:pt x="3496422" y="2093192"/>
                  <a:pt x="3496422" y="3621656"/>
                </a:cubicBezTo>
                <a:cubicBezTo>
                  <a:pt x="3496422" y="4969131"/>
                  <a:pt x="2567697" y="5602839"/>
                  <a:pt x="1622072" y="6374814"/>
                </a:cubicBezTo>
                <a:cubicBezTo>
                  <a:pt x="1449869" y="6515397"/>
                  <a:pt x="1279242" y="6653108"/>
                  <a:pt x="1105424" y="6780599"/>
                </a:cubicBezTo>
                <a:lnTo>
                  <a:pt x="993668"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49" name="Freeform: Shape 1048">
            <a:extLst>
              <a:ext uri="{FF2B5EF4-FFF2-40B4-BE49-F238E27FC236}">
                <a16:creationId xmlns:a16="http://schemas.microsoft.com/office/drawing/2014/main" id="{6C869923-8380-4244-9548-802C330638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userDrawn="1">
            <p:extLst>
              <p:ext uri="{386F3935-93C4-4BCD-93E2-E3B085C9AB24}">
                <p16:designElem xmlns:p16="http://schemas.microsoft.com/office/powerpoint/2015/main" val="1"/>
              </p:ext>
            </p:extLst>
          </p:nvPr>
        </p:nvSpPr>
        <p:spPr>
          <a:xfrm>
            <a:off x="1375409" y="0"/>
            <a:ext cx="2529723" cy="6858000"/>
          </a:xfrm>
          <a:custGeom>
            <a:avLst/>
            <a:gdLst/>
            <a:ahLst/>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1051" name="Freeform: Shape 1050">
            <a:extLst>
              <a:ext uri="{FF2B5EF4-FFF2-40B4-BE49-F238E27FC236}">
                <a16:creationId xmlns:a16="http://schemas.microsoft.com/office/drawing/2014/main" id="{C06255F2-BC67-4DDE-B34E-AC4BA21838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userDrawn="1">
            <p:extLst>
              <p:ext uri="{386F3935-93C4-4BCD-93E2-E3B085C9AB24}">
                <p16:designElem xmlns:p16="http://schemas.microsoft.com/office/powerpoint/2015/main" val="1"/>
              </p:ext>
            </p:extLst>
          </p:nvPr>
        </p:nvSpPr>
        <p:spPr>
          <a:xfrm>
            <a:off x="1155402" y="0"/>
            <a:ext cx="2536434" cy="6858000"/>
          </a:xfrm>
          <a:custGeom>
            <a:avLst/>
            <a:gdLst/>
            <a:ahLst/>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1053" name="Freeform: Shape 1052">
            <a:extLst>
              <a:ext uri="{FF2B5EF4-FFF2-40B4-BE49-F238E27FC236}">
                <a16:creationId xmlns:a16="http://schemas.microsoft.com/office/drawing/2014/main" id="{55169443-FCCD-4C0A-8C69-18CD3FA096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userDrawn="1">
            <p:extLst>
              <p:ext uri="{386F3935-93C4-4BCD-93E2-E3B085C9AB24}">
                <p16:designElem xmlns:p16="http://schemas.microsoft.com/office/powerpoint/2015/main" val="1"/>
              </p:ext>
            </p:extLst>
          </p:nvPr>
        </p:nvSpPr>
        <p:spPr>
          <a:xfrm>
            <a:off x="924161" y="0"/>
            <a:ext cx="2261351" cy="6858000"/>
          </a:xfrm>
          <a:custGeom>
            <a:avLst/>
            <a:gdLst/>
            <a:ahLst/>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useBgFill="1">
        <p:nvSpPr>
          <p:cNvPr id="1055" name="Rectangle 1054">
            <a:extLst>
              <a:ext uri="{FF2B5EF4-FFF2-40B4-BE49-F238E27FC236}">
                <a16:creationId xmlns:a16="http://schemas.microsoft.com/office/drawing/2014/main" id="{0DBF1ABE-8590-450D-BB49-BDDCCF3EEA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1057" name="Freeform: Shape 1056">
            <a:extLst>
              <a:ext uri="{FF2B5EF4-FFF2-40B4-BE49-F238E27FC236}">
                <a16:creationId xmlns:a16="http://schemas.microsoft.com/office/drawing/2014/main" id="{DCD36D47-40B7-494B-B249-3CBA333DE2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475746" cy="6858000"/>
          </a:xfrm>
          <a:custGeom>
            <a:avLst/>
            <a:gdLst>
              <a:gd name="connsiteX0" fmla="*/ 0 w 7475746"/>
              <a:gd name="connsiteY0" fmla="*/ 0 h 6858000"/>
              <a:gd name="connsiteX1" fmla="*/ 5859459 w 7475746"/>
              <a:gd name="connsiteY1" fmla="*/ 0 h 6858000"/>
              <a:gd name="connsiteX2" fmla="*/ 5874848 w 7475746"/>
              <a:gd name="connsiteY2" fmla="*/ 10445 h 6858000"/>
              <a:gd name="connsiteX3" fmla="*/ 7475746 w 7475746"/>
              <a:gd name="connsiteY3" fmla="*/ 3621913 h 6858000"/>
              <a:gd name="connsiteX4" fmla="*/ 5601397 w 7475746"/>
              <a:gd name="connsiteY4" fmla="*/ 6378742 h 6858000"/>
              <a:gd name="connsiteX5" fmla="*/ 5084748 w 7475746"/>
              <a:gd name="connsiteY5" fmla="*/ 6785068 h 6858000"/>
              <a:gd name="connsiteX6" fmla="*/ 4979585 w 7475746"/>
              <a:gd name="connsiteY6" fmla="*/ 6858000 h 6858000"/>
              <a:gd name="connsiteX7" fmla="*/ 0 w 7475746"/>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75746" h="6858000">
                <a:moveTo>
                  <a:pt x="0" y="0"/>
                </a:moveTo>
                <a:lnTo>
                  <a:pt x="5859459" y="0"/>
                </a:lnTo>
                <a:lnTo>
                  <a:pt x="5874848" y="10445"/>
                </a:lnTo>
                <a:cubicBezTo>
                  <a:pt x="6902010" y="751075"/>
                  <a:pt x="7475746" y="2091411"/>
                  <a:pt x="7475746" y="3621913"/>
                </a:cubicBezTo>
                <a:cubicBezTo>
                  <a:pt x="7475746" y="4971185"/>
                  <a:pt x="6547021" y="5605738"/>
                  <a:pt x="5601397" y="6378742"/>
                </a:cubicBezTo>
                <a:cubicBezTo>
                  <a:pt x="5429193" y="6519512"/>
                  <a:pt x="5258566" y="6657407"/>
                  <a:pt x="5084748" y="6785068"/>
                </a:cubicBezTo>
                <a:lnTo>
                  <a:pt x="4979585" y="6858000"/>
                </a:lnTo>
                <a:lnTo>
                  <a:pt x="0" y="6858000"/>
                </a:ln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59" name="Freeform: Shape 1058">
            <a:extLst>
              <a:ext uri="{FF2B5EF4-FFF2-40B4-BE49-F238E27FC236}">
                <a16:creationId xmlns:a16="http://schemas.microsoft.com/office/drawing/2014/main" id="{FBA7E51E-7B6A-4A79-8F84-47C845C7A2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53744"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1061" name="Freeform: Shape 1060">
            <a:extLst>
              <a:ext uri="{FF2B5EF4-FFF2-40B4-BE49-F238E27FC236}">
                <a16:creationId xmlns:a16="http://schemas.microsoft.com/office/drawing/2014/main" id="{03C85561-90D2-4AFA-B2C5-F2D61D86C2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3737" y="0"/>
            <a:ext cx="2536434" cy="6858000"/>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4" name="TextBox 3">
            <a:extLst>
              <a:ext uri="{FF2B5EF4-FFF2-40B4-BE49-F238E27FC236}">
                <a16:creationId xmlns:a16="http://schemas.microsoft.com/office/drawing/2014/main" id="{A1C585F5-DF2A-6924-9552-60227AE7DBA5}"/>
              </a:ext>
            </a:extLst>
          </p:cNvPr>
          <p:cNvSpPr txBox="1"/>
          <p:nvPr/>
        </p:nvSpPr>
        <p:spPr>
          <a:xfrm>
            <a:off x="312054" y="1715260"/>
            <a:ext cx="6492090" cy="280076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vi-VN" sz="2200">
                <a:latin typeface="Bahnschrift Light SemiCondensed"/>
                <a:cs typeface="Times New Roman"/>
              </a:rPr>
              <a:t>- Các </a:t>
            </a:r>
            <a:r>
              <a:rPr lang="vi-VN" sz="2200" err="1">
                <a:latin typeface="Bahnschrift Light SemiCondensed"/>
                <a:cs typeface="Times New Roman"/>
              </a:rPr>
              <a:t>team</a:t>
            </a:r>
            <a:r>
              <a:rPr lang="vi-VN" sz="2200">
                <a:latin typeface="Bahnschrift Light SemiCondensed"/>
                <a:cs typeface="Times New Roman"/>
              </a:rPr>
              <a:t> phát triển có thể làm việc song </a:t>
            </a:r>
            <a:r>
              <a:rPr lang="vi-VN" sz="2200" err="1">
                <a:latin typeface="Bahnschrift Light SemiCondensed"/>
                <a:cs typeface="Times New Roman"/>
              </a:rPr>
              <a:t>song</a:t>
            </a:r>
            <a:r>
              <a:rPr lang="vi-VN" sz="2200">
                <a:latin typeface="Bahnschrift Light SemiCondensed"/>
                <a:cs typeface="Times New Roman"/>
              </a:rPr>
              <a:t> trên các </a:t>
            </a:r>
            <a:r>
              <a:rPr lang="vi-VN" sz="2200" err="1">
                <a:latin typeface="Bahnschrift Light SemiCondensed"/>
                <a:cs typeface="Times New Roman"/>
              </a:rPr>
              <a:t>microservice</a:t>
            </a:r>
            <a:r>
              <a:rPr lang="vi-VN" sz="2200">
                <a:latin typeface="Bahnschrift Light SemiCondensed"/>
                <a:cs typeface="Times New Roman"/>
              </a:rPr>
              <a:t> khác nhau, giúp tăng tốc độ phát triển và đưa sản phẩm ra thị trường nhanh hơn.</a:t>
            </a:r>
            <a:endParaRPr lang="en-US" sz="2200">
              <a:latin typeface="Bahnschrift Light SemiCondensed"/>
              <a:ea typeface="Meiryo"/>
            </a:endParaRPr>
          </a:p>
          <a:p>
            <a:pPr algn="just"/>
            <a:endParaRPr lang="vi-VN" sz="2200">
              <a:latin typeface="Bahnschrift Light SemiCondensed"/>
              <a:cs typeface="Times New Roman"/>
            </a:endParaRPr>
          </a:p>
          <a:p>
            <a:pPr algn="just"/>
            <a:r>
              <a:rPr lang="vi-VN" sz="2200">
                <a:latin typeface="Bahnschrift Light SemiCondensed"/>
                <a:cs typeface="Times New Roman"/>
              </a:rPr>
              <a:t>- Mỗi </a:t>
            </a:r>
            <a:r>
              <a:rPr lang="vi-VN" sz="2200" err="1">
                <a:latin typeface="Bahnschrift Light SemiCondensed"/>
                <a:cs typeface="Times New Roman"/>
              </a:rPr>
              <a:t>microservice</a:t>
            </a:r>
            <a:r>
              <a:rPr lang="vi-VN" sz="2200">
                <a:latin typeface="Bahnschrift Light SemiCondensed"/>
                <a:cs typeface="Times New Roman"/>
              </a:rPr>
              <a:t> có thể được triển khai độc lập, giúp giảm thiểu rủi ro và thời gian </a:t>
            </a:r>
            <a:r>
              <a:rPr lang="vi-VN" sz="2200" err="1">
                <a:latin typeface="Bahnschrift Light SemiCondensed"/>
                <a:cs typeface="Times New Roman"/>
              </a:rPr>
              <a:t>downtime</a:t>
            </a:r>
            <a:r>
              <a:rPr lang="vi-VN" sz="2200">
                <a:latin typeface="Bahnschrift Light SemiCondensed"/>
                <a:cs typeface="Times New Roman"/>
              </a:rPr>
              <a:t> khi cập nhật hệ thống.</a:t>
            </a:r>
            <a:endParaRPr lang="vi-VN" sz="2200">
              <a:latin typeface="Bahnschrift Light SemiCondensed"/>
              <a:ea typeface="Meiryo"/>
            </a:endParaRPr>
          </a:p>
          <a:p>
            <a:pPr algn="just"/>
            <a:endParaRPr lang="vi-VN" sz="2200" b="1">
              <a:latin typeface="Bahnschrift Light SemiCondensed"/>
              <a:cs typeface="Times New Roman"/>
            </a:endParaRPr>
          </a:p>
        </p:txBody>
      </p:sp>
      <p:sp>
        <p:nvSpPr>
          <p:cNvPr id="7" name="Title 1">
            <a:extLst>
              <a:ext uri="{FF2B5EF4-FFF2-40B4-BE49-F238E27FC236}">
                <a16:creationId xmlns:a16="http://schemas.microsoft.com/office/drawing/2014/main" id="{C1154A6E-0A55-1997-D028-0C12BD15F457}"/>
              </a:ext>
            </a:extLst>
          </p:cNvPr>
          <p:cNvSpPr>
            <a:spLocks noGrp="1"/>
          </p:cNvSpPr>
          <p:nvPr>
            <p:ph type="title"/>
          </p:nvPr>
        </p:nvSpPr>
        <p:spPr>
          <a:xfrm>
            <a:off x="314421" y="862"/>
            <a:ext cx="11467825" cy="1063309"/>
          </a:xfrm>
        </p:spPr>
        <p:txBody>
          <a:bodyPr vert="horz" lIns="109728" tIns="109728" rIns="109728" bIns="91440" rtlCol="0" anchor="b">
            <a:normAutofit/>
          </a:bodyPr>
          <a:lstStyle/>
          <a:p>
            <a:pPr algn="ctr">
              <a:lnSpc>
                <a:spcPct val="110000"/>
              </a:lnSpc>
            </a:pPr>
            <a:r>
              <a:rPr lang="en-US" sz="4200">
                <a:solidFill>
                  <a:schemeClr val="tx1">
                    <a:lumMod val="85000"/>
                    <a:lumOff val="15000"/>
                  </a:schemeClr>
                </a:solidFill>
                <a:latin typeface="Bahnschrift Light SemiCondensed"/>
                <a:cs typeface="Times New Roman"/>
              </a:rPr>
              <a:t>3 Tăng </a:t>
            </a:r>
            <a:r>
              <a:rPr lang="en-US" sz="4200" err="1">
                <a:solidFill>
                  <a:schemeClr val="tx1">
                    <a:lumMod val="85000"/>
                    <a:lumOff val="15000"/>
                  </a:schemeClr>
                </a:solidFill>
                <a:latin typeface="Bahnschrift Light SemiCondensed"/>
                <a:cs typeface="Times New Roman"/>
              </a:rPr>
              <a:t>tốc</a:t>
            </a:r>
            <a:r>
              <a:rPr lang="en-US" sz="4200">
                <a:solidFill>
                  <a:schemeClr val="tx1">
                    <a:lumMod val="85000"/>
                    <a:lumOff val="15000"/>
                  </a:schemeClr>
                </a:solidFill>
                <a:latin typeface="Bahnschrift Light SemiCondensed"/>
                <a:cs typeface="Times New Roman"/>
              </a:rPr>
              <a:t> </a:t>
            </a:r>
            <a:r>
              <a:rPr lang="en-US" sz="4200" err="1">
                <a:solidFill>
                  <a:schemeClr val="tx1">
                    <a:lumMod val="85000"/>
                    <a:lumOff val="15000"/>
                  </a:schemeClr>
                </a:solidFill>
                <a:latin typeface="Bahnschrift Light SemiCondensed"/>
                <a:cs typeface="Times New Roman"/>
              </a:rPr>
              <a:t>độ</a:t>
            </a:r>
            <a:r>
              <a:rPr lang="en-US" sz="4200">
                <a:solidFill>
                  <a:schemeClr val="tx1">
                    <a:lumMod val="85000"/>
                    <a:lumOff val="15000"/>
                  </a:schemeClr>
                </a:solidFill>
                <a:latin typeface="Bahnschrift Light SemiCondensed"/>
                <a:cs typeface="Times New Roman"/>
              </a:rPr>
              <a:t> </a:t>
            </a:r>
            <a:r>
              <a:rPr lang="en-US" sz="4200" err="1">
                <a:solidFill>
                  <a:schemeClr val="tx1">
                    <a:lumMod val="85000"/>
                    <a:lumOff val="15000"/>
                  </a:schemeClr>
                </a:solidFill>
                <a:latin typeface="Bahnschrift Light SemiCondensed"/>
                <a:cs typeface="Times New Roman"/>
              </a:rPr>
              <a:t>phát</a:t>
            </a:r>
            <a:r>
              <a:rPr lang="en-US" sz="4200">
                <a:solidFill>
                  <a:schemeClr val="tx1">
                    <a:lumMod val="85000"/>
                    <a:lumOff val="15000"/>
                  </a:schemeClr>
                </a:solidFill>
                <a:latin typeface="Bahnschrift Light SemiCondensed"/>
                <a:cs typeface="Times New Roman"/>
              </a:rPr>
              <a:t> </a:t>
            </a:r>
            <a:r>
              <a:rPr lang="en-US" sz="4200" err="1">
                <a:solidFill>
                  <a:schemeClr val="tx1">
                    <a:lumMod val="85000"/>
                    <a:lumOff val="15000"/>
                  </a:schemeClr>
                </a:solidFill>
                <a:latin typeface="Bahnschrift Light SemiCondensed"/>
                <a:cs typeface="Times New Roman"/>
              </a:rPr>
              <a:t>triển</a:t>
            </a:r>
            <a:endParaRPr lang="en-US" err="1">
              <a:solidFill>
                <a:schemeClr val="tx1">
                  <a:lumMod val="85000"/>
                  <a:lumOff val="15000"/>
                </a:schemeClr>
              </a:solidFill>
              <a:latin typeface="Meiryo"/>
              <a:ea typeface="Meiryo"/>
              <a:cs typeface="Times New Roman"/>
            </a:endParaRPr>
          </a:p>
        </p:txBody>
      </p:sp>
      <p:pic>
        <p:nvPicPr>
          <p:cNvPr id="2" name="Picture 1" descr="A graph with a red arrow&#10;&#10;Description automatically generated">
            <a:extLst>
              <a:ext uri="{FF2B5EF4-FFF2-40B4-BE49-F238E27FC236}">
                <a16:creationId xmlns:a16="http://schemas.microsoft.com/office/drawing/2014/main" id="{B1B153AE-A50D-B93F-FB26-2746FDAE1438}"/>
              </a:ext>
            </a:extLst>
          </p:cNvPr>
          <p:cNvPicPr>
            <a:picLocks noChangeAspect="1"/>
          </p:cNvPicPr>
          <p:nvPr/>
        </p:nvPicPr>
        <p:blipFill>
          <a:blip r:embed="rId2"/>
          <a:stretch>
            <a:fillRect/>
          </a:stretch>
        </p:blipFill>
        <p:spPr>
          <a:xfrm>
            <a:off x="7540256" y="1435396"/>
            <a:ext cx="4509977" cy="3810000"/>
          </a:xfrm>
          <a:prstGeom prst="rect">
            <a:avLst/>
          </a:prstGeom>
        </p:spPr>
      </p:pic>
    </p:spTree>
    <p:extLst>
      <p:ext uri="{BB962C8B-B14F-4D97-AF65-F5344CB8AC3E}">
        <p14:creationId xmlns:p14="http://schemas.microsoft.com/office/powerpoint/2010/main" val="36737232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41" name="Freeform: Shape 1040">
            <a:extLst>
              <a:ext uri="{FF2B5EF4-FFF2-40B4-BE49-F238E27FC236}">
                <a16:creationId xmlns:a16="http://schemas.microsoft.com/office/drawing/2014/main" id="{9B0F7D69-D93C-4C38-A23D-76E000D691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96422" cy="6858000"/>
          </a:xfrm>
          <a:custGeom>
            <a:avLst/>
            <a:gdLst/>
            <a:ahLst/>
            <a:cxnLst/>
            <a:rect l="l" t="t" r="r" b="b"/>
            <a:pathLst>
              <a:path w="3496422" h="6858000">
                <a:moveTo>
                  <a:pt x="0" y="0"/>
                </a:moveTo>
                <a:lnTo>
                  <a:pt x="1873399" y="0"/>
                </a:lnTo>
                <a:lnTo>
                  <a:pt x="1895523" y="14997"/>
                </a:lnTo>
                <a:cubicBezTo>
                  <a:pt x="2922686" y="754641"/>
                  <a:pt x="3496422" y="2093192"/>
                  <a:pt x="3496422" y="3621656"/>
                </a:cubicBezTo>
                <a:cubicBezTo>
                  <a:pt x="3496422" y="4969131"/>
                  <a:pt x="2567697" y="5602839"/>
                  <a:pt x="1622072" y="6374814"/>
                </a:cubicBezTo>
                <a:cubicBezTo>
                  <a:pt x="1449869" y="6515397"/>
                  <a:pt x="1279242" y="6653108"/>
                  <a:pt x="1105424" y="6780599"/>
                </a:cubicBezTo>
                <a:lnTo>
                  <a:pt x="993668"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42" name="Freeform: Shape 1041">
            <a:extLst>
              <a:ext uri="{FF2B5EF4-FFF2-40B4-BE49-F238E27FC236}">
                <a16:creationId xmlns:a16="http://schemas.microsoft.com/office/drawing/2014/main" id="{8CD419D4-EA9D-42D9-BF62-B07F0B7B67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75409" y="0"/>
            <a:ext cx="2529723" cy="6858000"/>
          </a:xfrm>
          <a:custGeom>
            <a:avLst/>
            <a:gdLst/>
            <a:ahLst/>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1043" name="Freeform: Shape 1042">
            <a:extLst>
              <a:ext uri="{FF2B5EF4-FFF2-40B4-BE49-F238E27FC236}">
                <a16:creationId xmlns:a16="http://schemas.microsoft.com/office/drawing/2014/main" id="{1C6FEC9B-9608-4181-A9E5-A1B80E7202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5402" y="0"/>
            <a:ext cx="2536434" cy="6858000"/>
          </a:xfrm>
          <a:custGeom>
            <a:avLst/>
            <a:gdLst/>
            <a:ahLst/>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1045" name="Freeform: Shape 1044">
            <a:extLst>
              <a:ext uri="{FF2B5EF4-FFF2-40B4-BE49-F238E27FC236}">
                <a16:creationId xmlns:a16="http://schemas.microsoft.com/office/drawing/2014/main" id="{AB1564ED-F26F-451D-97D6-A6EC3E83FD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4161" y="0"/>
            <a:ext cx="2261351" cy="6858000"/>
          </a:xfrm>
          <a:custGeom>
            <a:avLst/>
            <a:gdLst/>
            <a:ahLst/>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1047" name="Freeform: Shape 1046">
            <a:extLst>
              <a:ext uri="{FF2B5EF4-FFF2-40B4-BE49-F238E27FC236}">
                <a16:creationId xmlns:a16="http://schemas.microsoft.com/office/drawing/2014/main" id="{0CA184B6-3482-4F43-87F0-BC765DCFD8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userDrawn="1">
            <p:extLst>
              <p:ext uri="{386F3935-93C4-4BCD-93E2-E3B085C9AB24}">
                <p16:designElem xmlns:p16="http://schemas.microsoft.com/office/powerpoint/2015/main" val="1"/>
              </p:ext>
            </p:extLst>
          </p:nvPr>
        </p:nvSpPr>
        <p:spPr>
          <a:xfrm>
            <a:off x="0" y="0"/>
            <a:ext cx="3496422" cy="6858000"/>
          </a:xfrm>
          <a:custGeom>
            <a:avLst/>
            <a:gdLst/>
            <a:ahLst/>
            <a:cxnLst/>
            <a:rect l="l" t="t" r="r" b="b"/>
            <a:pathLst>
              <a:path w="3496422" h="6858000">
                <a:moveTo>
                  <a:pt x="0" y="0"/>
                </a:moveTo>
                <a:lnTo>
                  <a:pt x="1873399" y="0"/>
                </a:lnTo>
                <a:lnTo>
                  <a:pt x="1895523" y="14997"/>
                </a:lnTo>
                <a:cubicBezTo>
                  <a:pt x="2922686" y="754641"/>
                  <a:pt x="3496422" y="2093192"/>
                  <a:pt x="3496422" y="3621656"/>
                </a:cubicBezTo>
                <a:cubicBezTo>
                  <a:pt x="3496422" y="4969131"/>
                  <a:pt x="2567697" y="5602839"/>
                  <a:pt x="1622072" y="6374814"/>
                </a:cubicBezTo>
                <a:cubicBezTo>
                  <a:pt x="1449869" y="6515397"/>
                  <a:pt x="1279242" y="6653108"/>
                  <a:pt x="1105424" y="6780599"/>
                </a:cubicBezTo>
                <a:lnTo>
                  <a:pt x="993668"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49" name="Freeform: Shape 1048">
            <a:extLst>
              <a:ext uri="{FF2B5EF4-FFF2-40B4-BE49-F238E27FC236}">
                <a16:creationId xmlns:a16="http://schemas.microsoft.com/office/drawing/2014/main" id="{6C869923-8380-4244-9548-802C330638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userDrawn="1">
            <p:extLst>
              <p:ext uri="{386F3935-93C4-4BCD-93E2-E3B085C9AB24}">
                <p16:designElem xmlns:p16="http://schemas.microsoft.com/office/powerpoint/2015/main" val="1"/>
              </p:ext>
            </p:extLst>
          </p:nvPr>
        </p:nvSpPr>
        <p:spPr>
          <a:xfrm>
            <a:off x="1375409" y="0"/>
            <a:ext cx="2529723" cy="6858000"/>
          </a:xfrm>
          <a:custGeom>
            <a:avLst/>
            <a:gdLst/>
            <a:ahLst/>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1051" name="Freeform: Shape 1050">
            <a:extLst>
              <a:ext uri="{FF2B5EF4-FFF2-40B4-BE49-F238E27FC236}">
                <a16:creationId xmlns:a16="http://schemas.microsoft.com/office/drawing/2014/main" id="{C06255F2-BC67-4DDE-B34E-AC4BA21838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userDrawn="1">
            <p:extLst>
              <p:ext uri="{386F3935-93C4-4BCD-93E2-E3B085C9AB24}">
                <p16:designElem xmlns:p16="http://schemas.microsoft.com/office/powerpoint/2015/main" val="1"/>
              </p:ext>
            </p:extLst>
          </p:nvPr>
        </p:nvSpPr>
        <p:spPr>
          <a:xfrm>
            <a:off x="1155402" y="0"/>
            <a:ext cx="2536434" cy="6858000"/>
          </a:xfrm>
          <a:custGeom>
            <a:avLst/>
            <a:gdLst/>
            <a:ahLst/>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1053" name="Freeform: Shape 1052">
            <a:extLst>
              <a:ext uri="{FF2B5EF4-FFF2-40B4-BE49-F238E27FC236}">
                <a16:creationId xmlns:a16="http://schemas.microsoft.com/office/drawing/2014/main" id="{55169443-FCCD-4C0A-8C69-18CD3FA096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userDrawn="1">
            <p:extLst>
              <p:ext uri="{386F3935-93C4-4BCD-93E2-E3B085C9AB24}">
                <p16:designElem xmlns:p16="http://schemas.microsoft.com/office/powerpoint/2015/main" val="1"/>
              </p:ext>
            </p:extLst>
          </p:nvPr>
        </p:nvSpPr>
        <p:spPr>
          <a:xfrm>
            <a:off x="924161" y="0"/>
            <a:ext cx="2261351" cy="6858000"/>
          </a:xfrm>
          <a:custGeom>
            <a:avLst/>
            <a:gdLst/>
            <a:ahLst/>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useBgFill="1">
        <p:nvSpPr>
          <p:cNvPr id="1055" name="Rectangle 1054">
            <a:extLst>
              <a:ext uri="{FF2B5EF4-FFF2-40B4-BE49-F238E27FC236}">
                <a16:creationId xmlns:a16="http://schemas.microsoft.com/office/drawing/2014/main" id="{0DBF1ABE-8590-450D-BB49-BDDCCF3EEA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1057" name="Freeform: Shape 1056">
            <a:extLst>
              <a:ext uri="{FF2B5EF4-FFF2-40B4-BE49-F238E27FC236}">
                <a16:creationId xmlns:a16="http://schemas.microsoft.com/office/drawing/2014/main" id="{DCD36D47-40B7-494B-B249-3CBA333DE2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475746" cy="6858000"/>
          </a:xfrm>
          <a:custGeom>
            <a:avLst/>
            <a:gdLst>
              <a:gd name="connsiteX0" fmla="*/ 0 w 7475746"/>
              <a:gd name="connsiteY0" fmla="*/ 0 h 6858000"/>
              <a:gd name="connsiteX1" fmla="*/ 5859459 w 7475746"/>
              <a:gd name="connsiteY1" fmla="*/ 0 h 6858000"/>
              <a:gd name="connsiteX2" fmla="*/ 5874848 w 7475746"/>
              <a:gd name="connsiteY2" fmla="*/ 10445 h 6858000"/>
              <a:gd name="connsiteX3" fmla="*/ 7475746 w 7475746"/>
              <a:gd name="connsiteY3" fmla="*/ 3621913 h 6858000"/>
              <a:gd name="connsiteX4" fmla="*/ 5601397 w 7475746"/>
              <a:gd name="connsiteY4" fmla="*/ 6378742 h 6858000"/>
              <a:gd name="connsiteX5" fmla="*/ 5084748 w 7475746"/>
              <a:gd name="connsiteY5" fmla="*/ 6785068 h 6858000"/>
              <a:gd name="connsiteX6" fmla="*/ 4979585 w 7475746"/>
              <a:gd name="connsiteY6" fmla="*/ 6858000 h 6858000"/>
              <a:gd name="connsiteX7" fmla="*/ 0 w 7475746"/>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75746" h="6858000">
                <a:moveTo>
                  <a:pt x="0" y="0"/>
                </a:moveTo>
                <a:lnTo>
                  <a:pt x="5859459" y="0"/>
                </a:lnTo>
                <a:lnTo>
                  <a:pt x="5874848" y="10445"/>
                </a:lnTo>
                <a:cubicBezTo>
                  <a:pt x="6902010" y="751075"/>
                  <a:pt x="7475746" y="2091411"/>
                  <a:pt x="7475746" y="3621913"/>
                </a:cubicBezTo>
                <a:cubicBezTo>
                  <a:pt x="7475746" y="4971185"/>
                  <a:pt x="6547021" y="5605738"/>
                  <a:pt x="5601397" y="6378742"/>
                </a:cubicBezTo>
                <a:cubicBezTo>
                  <a:pt x="5429193" y="6519512"/>
                  <a:pt x="5258566" y="6657407"/>
                  <a:pt x="5084748" y="6785068"/>
                </a:cubicBezTo>
                <a:lnTo>
                  <a:pt x="4979585" y="6858000"/>
                </a:lnTo>
                <a:lnTo>
                  <a:pt x="0" y="6858000"/>
                </a:ln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59" name="Freeform: Shape 1058">
            <a:extLst>
              <a:ext uri="{FF2B5EF4-FFF2-40B4-BE49-F238E27FC236}">
                <a16:creationId xmlns:a16="http://schemas.microsoft.com/office/drawing/2014/main" id="{FBA7E51E-7B6A-4A79-8F84-47C845C7A2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53744"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1061" name="Freeform: Shape 1060">
            <a:extLst>
              <a:ext uri="{FF2B5EF4-FFF2-40B4-BE49-F238E27FC236}">
                <a16:creationId xmlns:a16="http://schemas.microsoft.com/office/drawing/2014/main" id="{03C85561-90D2-4AFA-B2C5-F2D61D86C2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3737" y="0"/>
            <a:ext cx="2536434" cy="6858000"/>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4" name="TextBox 3">
            <a:extLst>
              <a:ext uri="{FF2B5EF4-FFF2-40B4-BE49-F238E27FC236}">
                <a16:creationId xmlns:a16="http://schemas.microsoft.com/office/drawing/2014/main" id="{A1C585F5-DF2A-6924-9552-60227AE7DBA5}"/>
              </a:ext>
            </a:extLst>
          </p:cNvPr>
          <p:cNvSpPr txBox="1"/>
          <p:nvPr/>
        </p:nvSpPr>
        <p:spPr>
          <a:xfrm>
            <a:off x="312054" y="1715260"/>
            <a:ext cx="6297160" cy="246221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indent="540385" algn="just"/>
            <a:r>
              <a:rPr lang="vi-VN" sz="2200">
                <a:latin typeface="Bahnschrift Light SemiCondensed"/>
              </a:rPr>
              <a:t>- Nếu một </a:t>
            </a:r>
            <a:r>
              <a:rPr lang="vi-VN" sz="2200" err="1">
                <a:latin typeface="Bahnschrift Light SemiCondensed"/>
              </a:rPr>
              <a:t>microservice</a:t>
            </a:r>
            <a:r>
              <a:rPr lang="vi-VN" sz="2200">
                <a:latin typeface="Bahnschrift Light SemiCondensed"/>
              </a:rPr>
              <a:t> gặp sự cố, các </a:t>
            </a:r>
            <a:r>
              <a:rPr lang="vi-VN" sz="2200" err="1">
                <a:latin typeface="Bahnschrift Light SemiCondensed"/>
              </a:rPr>
              <a:t>microservice</a:t>
            </a:r>
            <a:r>
              <a:rPr lang="vi-VN" sz="2200">
                <a:latin typeface="Bahnschrift Light SemiCondensed"/>
              </a:rPr>
              <a:t> khác vẫn hoạt động bình thường, đảm bảo tính sẵn sàng cao cho hệ thống.</a:t>
            </a:r>
          </a:p>
          <a:p>
            <a:pPr indent="540385" algn="just"/>
            <a:endParaRPr lang="vi-VN" sz="2200">
              <a:latin typeface="Bahnschrift Light SemiCondensed"/>
            </a:endParaRPr>
          </a:p>
          <a:p>
            <a:pPr indent="540385" algn="just"/>
            <a:r>
              <a:rPr lang="vi-VN" sz="2200">
                <a:latin typeface="Bahnschrift Light SemiCondensed"/>
              </a:rPr>
              <a:t>- </a:t>
            </a:r>
            <a:r>
              <a:rPr lang="vi-VN" sz="2200" err="1">
                <a:latin typeface="Bahnschrift Light SemiCondensed"/>
              </a:rPr>
              <a:t>Microservice</a:t>
            </a:r>
            <a:r>
              <a:rPr lang="vi-VN" sz="2200">
                <a:latin typeface="Bahnschrift Light SemiCondensed"/>
              </a:rPr>
              <a:t> có thể được khởi động lại hoặc thay thế nhanh chóng khi gặp sự cố, giúp giảm thiểu thời gian </a:t>
            </a:r>
            <a:r>
              <a:rPr lang="vi-VN" sz="2200" err="1">
                <a:latin typeface="Bahnschrift Light SemiCondensed"/>
              </a:rPr>
              <a:t>downtime</a:t>
            </a:r>
            <a:r>
              <a:rPr lang="vi-VN" sz="2200">
                <a:latin typeface="Bahnschrift Light SemiCondensed"/>
              </a:rPr>
              <a:t>.</a:t>
            </a:r>
            <a:endParaRPr lang="vi-VN" sz="2200">
              <a:latin typeface="Bahnschrift Light SemiCondensed"/>
              <a:cs typeface="Times New Roman"/>
            </a:endParaRPr>
          </a:p>
        </p:txBody>
      </p:sp>
      <p:sp>
        <p:nvSpPr>
          <p:cNvPr id="7" name="Title 1">
            <a:extLst>
              <a:ext uri="{FF2B5EF4-FFF2-40B4-BE49-F238E27FC236}">
                <a16:creationId xmlns:a16="http://schemas.microsoft.com/office/drawing/2014/main" id="{C1154A6E-0A55-1997-D028-0C12BD15F457}"/>
              </a:ext>
            </a:extLst>
          </p:cNvPr>
          <p:cNvSpPr>
            <a:spLocks noGrp="1"/>
          </p:cNvSpPr>
          <p:nvPr>
            <p:ph type="title"/>
          </p:nvPr>
        </p:nvSpPr>
        <p:spPr>
          <a:xfrm>
            <a:off x="314421" y="862"/>
            <a:ext cx="11467825" cy="1063309"/>
          </a:xfrm>
        </p:spPr>
        <p:txBody>
          <a:bodyPr vert="horz" lIns="109728" tIns="109728" rIns="109728" bIns="91440" rtlCol="0" anchor="b">
            <a:normAutofit/>
          </a:bodyPr>
          <a:lstStyle/>
          <a:p>
            <a:pPr algn="ctr">
              <a:lnSpc>
                <a:spcPct val="110000"/>
              </a:lnSpc>
            </a:pPr>
            <a:r>
              <a:rPr lang="en-US" sz="4200">
                <a:solidFill>
                  <a:schemeClr val="tx1">
                    <a:lumMod val="85000"/>
                    <a:lumOff val="15000"/>
                  </a:schemeClr>
                </a:solidFill>
                <a:latin typeface="Bahnschrift Light SemiCondensed"/>
                <a:ea typeface="Meiryo"/>
                <a:cs typeface="Times New Roman"/>
              </a:rPr>
              <a:t>4. </a:t>
            </a:r>
            <a:r>
              <a:rPr lang="en-US" sz="4200" err="1">
                <a:solidFill>
                  <a:schemeClr val="tx1">
                    <a:lumMod val="85000"/>
                    <a:lumOff val="15000"/>
                  </a:schemeClr>
                </a:solidFill>
                <a:latin typeface="Bahnschrift Light SemiCondensed"/>
                <a:ea typeface="Meiryo"/>
                <a:cs typeface="Times New Roman"/>
              </a:rPr>
              <a:t>Tính</a:t>
            </a:r>
            <a:r>
              <a:rPr lang="en-US" sz="4200">
                <a:solidFill>
                  <a:schemeClr val="tx1">
                    <a:lumMod val="85000"/>
                    <a:lumOff val="15000"/>
                  </a:schemeClr>
                </a:solidFill>
                <a:latin typeface="Bahnschrift Light SemiCondensed"/>
                <a:ea typeface="Meiryo"/>
                <a:cs typeface="Times New Roman"/>
              </a:rPr>
              <a:t> </a:t>
            </a:r>
            <a:r>
              <a:rPr lang="en-US" sz="4200" err="1">
                <a:solidFill>
                  <a:schemeClr val="tx1">
                    <a:lumMod val="85000"/>
                    <a:lumOff val="15000"/>
                  </a:schemeClr>
                </a:solidFill>
                <a:latin typeface="Bahnschrift Light SemiCondensed"/>
                <a:ea typeface="Meiryo"/>
                <a:cs typeface="Times New Roman"/>
              </a:rPr>
              <a:t>sẵn</a:t>
            </a:r>
            <a:r>
              <a:rPr lang="en-US" sz="4200">
                <a:solidFill>
                  <a:schemeClr val="tx1">
                    <a:lumMod val="85000"/>
                    <a:lumOff val="15000"/>
                  </a:schemeClr>
                </a:solidFill>
                <a:latin typeface="Bahnschrift Light SemiCondensed"/>
                <a:ea typeface="Meiryo"/>
                <a:cs typeface="Times New Roman"/>
              </a:rPr>
              <a:t> </a:t>
            </a:r>
            <a:r>
              <a:rPr lang="en-US" sz="4200" err="1">
                <a:solidFill>
                  <a:schemeClr val="tx1">
                    <a:lumMod val="85000"/>
                    <a:lumOff val="15000"/>
                  </a:schemeClr>
                </a:solidFill>
                <a:latin typeface="Bahnschrift Light SemiCondensed"/>
                <a:ea typeface="Meiryo"/>
                <a:cs typeface="Times New Roman"/>
              </a:rPr>
              <a:t>sàng</a:t>
            </a:r>
            <a:r>
              <a:rPr lang="en-US" sz="4200">
                <a:solidFill>
                  <a:schemeClr val="tx1">
                    <a:lumMod val="85000"/>
                    <a:lumOff val="15000"/>
                  </a:schemeClr>
                </a:solidFill>
                <a:latin typeface="Bahnschrift Light SemiCondensed"/>
                <a:ea typeface="Meiryo"/>
                <a:cs typeface="Times New Roman"/>
              </a:rPr>
              <a:t> </a:t>
            </a:r>
            <a:r>
              <a:rPr lang="en-US" sz="4200" err="1">
                <a:solidFill>
                  <a:schemeClr val="tx1">
                    <a:lumMod val="85000"/>
                    <a:lumOff val="15000"/>
                  </a:schemeClr>
                </a:solidFill>
                <a:latin typeface="Bahnschrift Light SemiCondensed"/>
                <a:ea typeface="Meiryo"/>
                <a:cs typeface="Times New Roman"/>
              </a:rPr>
              <a:t>cao</a:t>
            </a:r>
          </a:p>
        </p:txBody>
      </p:sp>
      <p:pic>
        <p:nvPicPr>
          <p:cNvPr id="3" name="Picture 2">
            <a:extLst>
              <a:ext uri="{FF2B5EF4-FFF2-40B4-BE49-F238E27FC236}">
                <a16:creationId xmlns:a16="http://schemas.microsoft.com/office/drawing/2014/main" id="{12579194-4E41-5B70-EC14-992DE974C886}"/>
              </a:ext>
            </a:extLst>
          </p:cNvPr>
          <p:cNvPicPr>
            <a:picLocks noChangeAspect="1"/>
          </p:cNvPicPr>
          <p:nvPr/>
        </p:nvPicPr>
        <p:blipFill>
          <a:blip r:embed="rId2"/>
          <a:stretch>
            <a:fillRect/>
          </a:stretch>
        </p:blipFill>
        <p:spPr>
          <a:xfrm>
            <a:off x="6840279" y="1718930"/>
            <a:ext cx="5245395" cy="2631558"/>
          </a:xfrm>
          <a:prstGeom prst="rect">
            <a:avLst/>
          </a:prstGeom>
        </p:spPr>
      </p:pic>
    </p:spTree>
    <p:extLst>
      <p:ext uri="{BB962C8B-B14F-4D97-AF65-F5344CB8AC3E}">
        <p14:creationId xmlns:p14="http://schemas.microsoft.com/office/powerpoint/2010/main" val="37820610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41" name="Freeform: Shape 1040">
            <a:extLst>
              <a:ext uri="{FF2B5EF4-FFF2-40B4-BE49-F238E27FC236}">
                <a16:creationId xmlns:a16="http://schemas.microsoft.com/office/drawing/2014/main" id="{9B0F7D69-D93C-4C38-A23D-76E000D691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96422" cy="6858000"/>
          </a:xfrm>
          <a:custGeom>
            <a:avLst/>
            <a:gdLst/>
            <a:ahLst/>
            <a:cxnLst/>
            <a:rect l="l" t="t" r="r" b="b"/>
            <a:pathLst>
              <a:path w="3496422" h="6858000">
                <a:moveTo>
                  <a:pt x="0" y="0"/>
                </a:moveTo>
                <a:lnTo>
                  <a:pt x="1873399" y="0"/>
                </a:lnTo>
                <a:lnTo>
                  <a:pt x="1895523" y="14997"/>
                </a:lnTo>
                <a:cubicBezTo>
                  <a:pt x="2922686" y="754641"/>
                  <a:pt x="3496422" y="2093192"/>
                  <a:pt x="3496422" y="3621656"/>
                </a:cubicBezTo>
                <a:cubicBezTo>
                  <a:pt x="3496422" y="4969131"/>
                  <a:pt x="2567697" y="5602839"/>
                  <a:pt x="1622072" y="6374814"/>
                </a:cubicBezTo>
                <a:cubicBezTo>
                  <a:pt x="1449869" y="6515397"/>
                  <a:pt x="1279242" y="6653108"/>
                  <a:pt x="1105424" y="6780599"/>
                </a:cubicBezTo>
                <a:lnTo>
                  <a:pt x="993668"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42" name="Freeform: Shape 1041">
            <a:extLst>
              <a:ext uri="{FF2B5EF4-FFF2-40B4-BE49-F238E27FC236}">
                <a16:creationId xmlns:a16="http://schemas.microsoft.com/office/drawing/2014/main" id="{8CD419D4-EA9D-42D9-BF62-B07F0B7B67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75409" y="0"/>
            <a:ext cx="2529723" cy="6858000"/>
          </a:xfrm>
          <a:custGeom>
            <a:avLst/>
            <a:gdLst/>
            <a:ahLst/>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1043" name="Freeform: Shape 1042">
            <a:extLst>
              <a:ext uri="{FF2B5EF4-FFF2-40B4-BE49-F238E27FC236}">
                <a16:creationId xmlns:a16="http://schemas.microsoft.com/office/drawing/2014/main" id="{1C6FEC9B-9608-4181-A9E5-A1B80E7202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5402" y="0"/>
            <a:ext cx="2536434" cy="6858000"/>
          </a:xfrm>
          <a:custGeom>
            <a:avLst/>
            <a:gdLst/>
            <a:ahLst/>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1045" name="Freeform: Shape 1044">
            <a:extLst>
              <a:ext uri="{FF2B5EF4-FFF2-40B4-BE49-F238E27FC236}">
                <a16:creationId xmlns:a16="http://schemas.microsoft.com/office/drawing/2014/main" id="{AB1564ED-F26F-451D-97D6-A6EC3E83FD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4161" y="0"/>
            <a:ext cx="2261351" cy="6858000"/>
          </a:xfrm>
          <a:custGeom>
            <a:avLst/>
            <a:gdLst/>
            <a:ahLst/>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1047" name="Freeform: Shape 1046">
            <a:extLst>
              <a:ext uri="{FF2B5EF4-FFF2-40B4-BE49-F238E27FC236}">
                <a16:creationId xmlns:a16="http://schemas.microsoft.com/office/drawing/2014/main" id="{0CA184B6-3482-4F43-87F0-BC765DCFD8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userDrawn="1">
            <p:extLst>
              <p:ext uri="{386F3935-93C4-4BCD-93E2-E3B085C9AB24}">
                <p16:designElem xmlns:p16="http://schemas.microsoft.com/office/powerpoint/2015/main" val="1"/>
              </p:ext>
            </p:extLst>
          </p:nvPr>
        </p:nvSpPr>
        <p:spPr>
          <a:xfrm>
            <a:off x="0" y="0"/>
            <a:ext cx="3496422" cy="6858000"/>
          </a:xfrm>
          <a:custGeom>
            <a:avLst/>
            <a:gdLst/>
            <a:ahLst/>
            <a:cxnLst/>
            <a:rect l="l" t="t" r="r" b="b"/>
            <a:pathLst>
              <a:path w="3496422" h="6858000">
                <a:moveTo>
                  <a:pt x="0" y="0"/>
                </a:moveTo>
                <a:lnTo>
                  <a:pt x="1873399" y="0"/>
                </a:lnTo>
                <a:lnTo>
                  <a:pt x="1895523" y="14997"/>
                </a:lnTo>
                <a:cubicBezTo>
                  <a:pt x="2922686" y="754641"/>
                  <a:pt x="3496422" y="2093192"/>
                  <a:pt x="3496422" y="3621656"/>
                </a:cubicBezTo>
                <a:cubicBezTo>
                  <a:pt x="3496422" y="4969131"/>
                  <a:pt x="2567697" y="5602839"/>
                  <a:pt x="1622072" y="6374814"/>
                </a:cubicBezTo>
                <a:cubicBezTo>
                  <a:pt x="1449869" y="6515397"/>
                  <a:pt x="1279242" y="6653108"/>
                  <a:pt x="1105424" y="6780599"/>
                </a:cubicBezTo>
                <a:lnTo>
                  <a:pt x="993668"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49" name="Freeform: Shape 1048">
            <a:extLst>
              <a:ext uri="{FF2B5EF4-FFF2-40B4-BE49-F238E27FC236}">
                <a16:creationId xmlns:a16="http://schemas.microsoft.com/office/drawing/2014/main" id="{6C869923-8380-4244-9548-802C330638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userDrawn="1">
            <p:extLst>
              <p:ext uri="{386F3935-93C4-4BCD-93E2-E3B085C9AB24}">
                <p16:designElem xmlns:p16="http://schemas.microsoft.com/office/powerpoint/2015/main" val="1"/>
              </p:ext>
            </p:extLst>
          </p:nvPr>
        </p:nvSpPr>
        <p:spPr>
          <a:xfrm>
            <a:off x="1375409" y="0"/>
            <a:ext cx="2529723" cy="6858000"/>
          </a:xfrm>
          <a:custGeom>
            <a:avLst/>
            <a:gdLst/>
            <a:ahLst/>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1051" name="Freeform: Shape 1050">
            <a:extLst>
              <a:ext uri="{FF2B5EF4-FFF2-40B4-BE49-F238E27FC236}">
                <a16:creationId xmlns:a16="http://schemas.microsoft.com/office/drawing/2014/main" id="{C06255F2-BC67-4DDE-B34E-AC4BA21838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userDrawn="1">
            <p:extLst>
              <p:ext uri="{386F3935-93C4-4BCD-93E2-E3B085C9AB24}">
                <p16:designElem xmlns:p16="http://schemas.microsoft.com/office/powerpoint/2015/main" val="1"/>
              </p:ext>
            </p:extLst>
          </p:nvPr>
        </p:nvSpPr>
        <p:spPr>
          <a:xfrm>
            <a:off x="1155402" y="0"/>
            <a:ext cx="2536434" cy="6858000"/>
          </a:xfrm>
          <a:custGeom>
            <a:avLst/>
            <a:gdLst/>
            <a:ahLst/>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1053" name="Freeform: Shape 1052">
            <a:extLst>
              <a:ext uri="{FF2B5EF4-FFF2-40B4-BE49-F238E27FC236}">
                <a16:creationId xmlns:a16="http://schemas.microsoft.com/office/drawing/2014/main" id="{55169443-FCCD-4C0A-8C69-18CD3FA096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userDrawn="1">
            <p:extLst>
              <p:ext uri="{386F3935-93C4-4BCD-93E2-E3B085C9AB24}">
                <p16:designElem xmlns:p16="http://schemas.microsoft.com/office/powerpoint/2015/main" val="1"/>
              </p:ext>
            </p:extLst>
          </p:nvPr>
        </p:nvSpPr>
        <p:spPr>
          <a:xfrm>
            <a:off x="924161" y="0"/>
            <a:ext cx="2261351" cy="6858000"/>
          </a:xfrm>
          <a:custGeom>
            <a:avLst/>
            <a:gdLst/>
            <a:ahLst/>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useBgFill="1">
        <p:nvSpPr>
          <p:cNvPr id="1055" name="Rectangle 1054">
            <a:extLst>
              <a:ext uri="{FF2B5EF4-FFF2-40B4-BE49-F238E27FC236}">
                <a16:creationId xmlns:a16="http://schemas.microsoft.com/office/drawing/2014/main" id="{0DBF1ABE-8590-450D-BB49-BDDCCF3EEA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1057" name="Freeform: Shape 1056">
            <a:extLst>
              <a:ext uri="{FF2B5EF4-FFF2-40B4-BE49-F238E27FC236}">
                <a16:creationId xmlns:a16="http://schemas.microsoft.com/office/drawing/2014/main" id="{DCD36D47-40B7-494B-B249-3CBA333DE2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475746" cy="6858000"/>
          </a:xfrm>
          <a:custGeom>
            <a:avLst/>
            <a:gdLst>
              <a:gd name="connsiteX0" fmla="*/ 0 w 7475746"/>
              <a:gd name="connsiteY0" fmla="*/ 0 h 6858000"/>
              <a:gd name="connsiteX1" fmla="*/ 5859459 w 7475746"/>
              <a:gd name="connsiteY1" fmla="*/ 0 h 6858000"/>
              <a:gd name="connsiteX2" fmla="*/ 5874848 w 7475746"/>
              <a:gd name="connsiteY2" fmla="*/ 10445 h 6858000"/>
              <a:gd name="connsiteX3" fmla="*/ 7475746 w 7475746"/>
              <a:gd name="connsiteY3" fmla="*/ 3621913 h 6858000"/>
              <a:gd name="connsiteX4" fmla="*/ 5601397 w 7475746"/>
              <a:gd name="connsiteY4" fmla="*/ 6378742 h 6858000"/>
              <a:gd name="connsiteX5" fmla="*/ 5084748 w 7475746"/>
              <a:gd name="connsiteY5" fmla="*/ 6785068 h 6858000"/>
              <a:gd name="connsiteX6" fmla="*/ 4979585 w 7475746"/>
              <a:gd name="connsiteY6" fmla="*/ 6858000 h 6858000"/>
              <a:gd name="connsiteX7" fmla="*/ 0 w 7475746"/>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75746" h="6858000">
                <a:moveTo>
                  <a:pt x="0" y="0"/>
                </a:moveTo>
                <a:lnTo>
                  <a:pt x="5859459" y="0"/>
                </a:lnTo>
                <a:lnTo>
                  <a:pt x="5874848" y="10445"/>
                </a:lnTo>
                <a:cubicBezTo>
                  <a:pt x="6902010" y="751075"/>
                  <a:pt x="7475746" y="2091411"/>
                  <a:pt x="7475746" y="3621913"/>
                </a:cubicBezTo>
                <a:cubicBezTo>
                  <a:pt x="7475746" y="4971185"/>
                  <a:pt x="6547021" y="5605738"/>
                  <a:pt x="5601397" y="6378742"/>
                </a:cubicBezTo>
                <a:cubicBezTo>
                  <a:pt x="5429193" y="6519512"/>
                  <a:pt x="5258566" y="6657407"/>
                  <a:pt x="5084748" y="6785068"/>
                </a:cubicBezTo>
                <a:lnTo>
                  <a:pt x="4979585" y="6858000"/>
                </a:lnTo>
                <a:lnTo>
                  <a:pt x="0" y="6858000"/>
                </a:ln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59" name="Freeform: Shape 1058">
            <a:extLst>
              <a:ext uri="{FF2B5EF4-FFF2-40B4-BE49-F238E27FC236}">
                <a16:creationId xmlns:a16="http://schemas.microsoft.com/office/drawing/2014/main" id="{FBA7E51E-7B6A-4A79-8F84-47C845C7A2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53744"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1061" name="Freeform: Shape 1060">
            <a:extLst>
              <a:ext uri="{FF2B5EF4-FFF2-40B4-BE49-F238E27FC236}">
                <a16:creationId xmlns:a16="http://schemas.microsoft.com/office/drawing/2014/main" id="{03C85561-90D2-4AFA-B2C5-F2D61D86C2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3737" y="0"/>
            <a:ext cx="2536434" cy="6858000"/>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4" name="TextBox 3">
            <a:extLst>
              <a:ext uri="{FF2B5EF4-FFF2-40B4-BE49-F238E27FC236}">
                <a16:creationId xmlns:a16="http://schemas.microsoft.com/office/drawing/2014/main" id="{A1C585F5-DF2A-6924-9552-60227AE7DBA5}"/>
              </a:ext>
            </a:extLst>
          </p:cNvPr>
          <p:cNvSpPr txBox="1"/>
          <p:nvPr/>
        </p:nvSpPr>
        <p:spPr>
          <a:xfrm>
            <a:off x="223450" y="1493748"/>
            <a:ext cx="5827556" cy="280076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indent="540385" algn="just"/>
            <a:r>
              <a:rPr lang="vi-VN" sz="2200">
                <a:latin typeface="Bahnschrift Light SemiCondensed"/>
              </a:rPr>
              <a:t>Các dịch vụ nhỏ có thể được kiểm thử độc lập và triển khai nhanh chóng mà không ảnh hưởng đến toàn bộ hệ thống</a:t>
            </a:r>
          </a:p>
          <a:p>
            <a:pPr indent="540385" algn="just"/>
            <a:endParaRPr lang="vi-VN" sz="2200">
              <a:latin typeface="Bahnschrift Light SemiCondensed"/>
              <a:cs typeface="Times New Roman"/>
            </a:endParaRPr>
          </a:p>
          <a:p>
            <a:pPr indent="540385" algn="just"/>
            <a:r>
              <a:rPr lang="vi-VN" sz="2200">
                <a:latin typeface="Bahnschrift Light SemiCondensed"/>
                <a:cs typeface="Times New Roman"/>
              </a:rPr>
              <a:t>Giúp cải thiện chất lượng phần mềm và giảm thời gian phát hành các tính năng mới.</a:t>
            </a:r>
            <a:endParaRPr lang="vi-VN">
              <a:ea typeface="Meiryo"/>
            </a:endParaRPr>
          </a:p>
          <a:p>
            <a:pPr indent="540385" algn="just"/>
            <a:endParaRPr lang="vi-VN" sz="2200">
              <a:latin typeface="Bahnschrift Light SemiCondensed"/>
              <a:cs typeface="Times New Roman"/>
            </a:endParaRPr>
          </a:p>
          <a:p>
            <a:pPr indent="540385" algn="just"/>
            <a:endParaRPr lang="vi-VN" sz="2200">
              <a:latin typeface="Bahnschrift Light SemiCondensed"/>
              <a:cs typeface="Times New Roman"/>
            </a:endParaRPr>
          </a:p>
        </p:txBody>
      </p:sp>
      <p:sp>
        <p:nvSpPr>
          <p:cNvPr id="7" name="Title 1">
            <a:extLst>
              <a:ext uri="{FF2B5EF4-FFF2-40B4-BE49-F238E27FC236}">
                <a16:creationId xmlns:a16="http://schemas.microsoft.com/office/drawing/2014/main" id="{C1154A6E-0A55-1997-D028-0C12BD15F457}"/>
              </a:ext>
            </a:extLst>
          </p:cNvPr>
          <p:cNvSpPr>
            <a:spLocks noGrp="1"/>
          </p:cNvSpPr>
          <p:nvPr>
            <p:ph type="title"/>
          </p:nvPr>
        </p:nvSpPr>
        <p:spPr>
          <a:xfrm>
            <a:off x="314421" y="862"/>
            <a:ext cx="11467825" cy="1063309"/>
          </a:xfrm>
        </p:spPr>
        <p:txBody>
          <a:bodyPr vert="horz" lIns="109728" tIns="109728" rIns="109728" bIns="91440" rtlCol="0" anchor="b">
            <a:normAutofit fontScale="90000"/>
          </a:bodyPr>
          <a:lstStyle/>
          <a:p>
            <a:pPr algn="ctr">
              <a:lnSpc>
                <a:spcPct val="110000"/>
              </a:lnSpc>
            </a:pPr>
            <a:r>
              <a:rPr lang="en-US" sz="4200">
                <a:solidFill>
                  <a:schemeClr val="tx1">
                    <a:lumMod val="85000"/>
                    <a:lumOff val="15000"/>
                  </a:schemeClr>
                </a:solidFill>
                <a:latin typeface="Bahnschrift Light SemiCondensed"/>
                <a:ea typeface="Meiryo"/>
                <a:cs typeface="Times New Roman"/>
              </a:rPr>
              <a:t>5. Tăng </a:t>
            </a:r>
            <a:r>
              <a:rPr lang="en-US" sz="4200" err="1">
                <a:solidFill>
                  <a:schemeClr val="tx1">
                    <a:lumMod val="85000"/>
                    <a:lumOff val="15000"/>
                  </a:schemeClr>
                </a:solidFill>
                <a:latin typeface="Bahnschrift Light SemiCondensed"/>
                <a:ea typeface="Meiryo"/>
                <a:cs typeface="Times New Roman"/>
              </a:rPr>
              <a:t>cường</a:t>
            </a:r>
            <a:r>
              <a:rPr lang="en-US" sz="4200">
                <a:solidFill>
                  <a:schemeClr val="tx1">
                    <a:lumMod val="85000"/>
                    <a:lumOff val="15000"/>
                  </a:schemeClr>
                </a:solidFill>
                <a:latin typeface="Bahnschrift Light SemiCondensed"/>
                <a:ea typeface="Meiryo"/>
                <a:cs typeface="Times New Roman"/>
              </a:rPr>
              <a:t> </a:t>
            </a:r>
            <a:r>
              <a:rPr lang="en-US" sz="4200" err="1">
                <a:solidFill>
                  <a:schemeClr val="tx1">
                    <a:lumMod val="85000"/>
                    <a:lumOff val="15000"/>
                  </a:schemeClr>
                </a:solidFill>
                <a:latin typeface="Bahnschrift Light SemiCondensed"/>
                <a:ea typeface="Meiryo"/>
                <a:cs typeface="Times New Roman"/>
              </a:rPr>
              <a:t>khả</a:t>
            </a:r>
            <a:r>
              <a:rPr lang="en-US" sz="4200">
                <a:solidFill>
                  <a:schemeClr val="tx1">
                    <a:lumMod val="85000"/>
                    <a:lumOff val="15000"/>
                  </a:schemeClr>
                </a:solidFill>
                <a:latin typeface="Bahnschrift Light SemiCondensed"/>
                <a:ea typeface="Meiryo"/>
                <a:cs typeface="Times New Roman"/>
              </a:rPr>
              <a:t> </a:t>
            </a:r>
            <a:r>
              <a:rPr lang="en-US" sz="4200" err="1">
                <a:solidFill>
                  <a:schemeClr val="tx1">
                    <a:lumMod val="85000"/>
                    <a:lumOff val="15000"/>
                  </a:schemeClr>
                </a:solidFill>
                <a:latin typeface="Bahnschrift Light SemiCondensed"/>
                <a:ea typeface="Meiryo"/>
                <a:cs typeface="Times New Roman"/>
              </a:rPr>
              <a:t>năng</a:t>
            </a:r>
            <a:r>
              <a:rPr lang="en-US" sz="4200">
                <a:solidFill>
                  <a:schemeClr val="tx1">
                    <a:lumMod val="85000"/>
                    <a:lumOff val="15000"/>
                  </a:schemeClr>
                </a:solidFill>
                <a:latin typeface="Bahnschrift Light SemiCondensed"/>
                <a:ea typeface="Meiryo"/>
                <a:cs typeface="Times New Roman"/>
              </a:rPr>
              <a:t> </a:t>
            </a:r>
            <a:r>
              <a:rPr lang="en-US" sz="4200" err="1">
                <a:solidFill>
                  <a:schemeClr val="tx1">
                    <a:lumMod val="85000"/>
                    <a:lumOff val="15000"/>
                  </a:schemeClr>
                </a:solidFill>
                <a:latin typeface="Bahnschrift Light SemiCondensed"/>
                <a:ea typeface="Meiryo"/>
                <a:cs typeface="Times New Roman"/>
              </a:rPr>
              <a:t>kiểm</a:t>
            </a:r>
            <a:r>
              <a:rPr lang="en-US" sz="4200">
                <a:solidFill>
                  <a:schemeClr val="tx1">
                    <a:lumMod val="85000"/>
                    <a:lumOff val="15000"/>
                  </a:schemeClr>
                </a:solidFill>
                <a:latin typeface="Bahnschrift Light SemiCondensed"/>
                <a:ea typeface="Meiryo"/>
                <a:cs typeface="Times New Roman"/>
              </a:rPr>
              <a:t> </a:t>
            </a:r>
            <a:r>
              <a:rPr lang="en-US" sz="4200" err="1">
                <a:solidFill>
                  <a:schemeClr val="tx1">
                    <a:lumMod val="85000"/>
                    <a:lumOff val="15000"/>
                  </a:schemeClr>
                </a:solidFill>
                <a:latin typeface="Bahnschrift Light SemiCondensed"/>
                <a:ea typeface="Meiryo"/>
                <a:cs typeface="Times New Roman"/>
              </a:rPr>
              <a:t>thử</a:t>
            </a:r>
            <a:r>
              <a:rPr lang="en-US" sz="4200">
                <a:solidFill>
                  <a:schemeClr val="tx1">
                    <a:lumMod val="85000"/>
                    <a:lumOff val="15000"/>
                  </a:schemeClr>
                </a:solidFill>
                <a:latin typeface="Bahnschrift Light SemiCondensed"/>
                <a:ea typeface="Meiryo"/>
                <a:cs typeface="Times New Roman"/>
              </a:rPr>
              <a:t> </a:t>
            </a:r>
            <a:r>
              <a:rPr lang="en-US" sz="4200" err="1">
                <a:solidFill>
                  <a:schemeClr val="tx1">
                    <a:lumMod val="85000"/>
                    <a:lumOff val="15000"/>
                  </a:schemeClr>
                </a:solidFill>
                <a:latin typeface="Bahnschrift Light SemiCondensed"/>
                <a:ea typeface="Meiryo"/>
                <a:cs typeface="Times New Roman"/>
              </a:rPr>
              <a:t>và</a:t>
            </a:r>
            <a:r>
              <a:rPr lang="en-US" sz="4200">
                <a:solidFill>
                  <a:schemeClr val="tx1">
                    <a:lumMod val="85000"/>
                    <a:lumOff val="15000"/>
                  </a:schemeClr>
                </a:solidFill>
                <a:latin typeface="Bahnschrift Light SemiCondensed"/>
                <a:ea typeface="Meiryo"/>
                <a:cs typeface="Times New Roman"/>
              </a:rPr>
              <a:t> </a:t>
            </a:r>
            <a:r>
              <a:rPr lang="en-US" sz="4200" err="1">
                <a:solidFill>
                  <a:schemeClr val="tx1">
                    <a:lumMod val="85000"/>
                    <a:lumOff val="15000"/>
                  </a:schemeClr>
                </a:solidFill>
                <a:latin typeface="Bahnschrift Light SemiCondensed"/>
                <a:ea typeface="Meiryo"/>
                <a:cs typeface="Times New Roman"/>
              </a:rPr>
              <a:t>triển</a:t>
            </a:r>
            <a:r>
              <a:rPr lang="en-US" sz="4200">
                <a:solidFill>
                  <a:schemeClr val="tx1">
                    <a:lumMod val="85000"/>
                    <a:lumOff val="15000"/>
                  </a:schemeClr>
                </a:solidFill>
                <a:latin typeface="Bahnschrift Light SemiCondensed"/>
                <a:ea typeface="Meiryo"/>
                <a:cs typeface="Times New Roman"/>
              </a:rPr>
              <a:t> </a:t>
            </a:r>
            <a:r>
              <a:rPr lang="en-US" sz="4200" err="1">
                <a:solidFill>
                  <a:schemeClr val="tx1">
                    <a:lumMod val="85000"/>
                    <a:lumOff val="15000"/>
                  </a:schemeClr>
                </a:solidFill>
                <a:latin typeface="Bahnschrift Light SemiCondensed"/>
                <a:ea typeface="Meiryo"/>
                <a:cs typeface="Times New Roman"/>
              </a:rPr>
              <a:t>khai</a:t>
            </a:r>
            <a:r>
              <a:rPr lang="en-US" sz="4200">
                <a:solidFill>
                  <a:schemeClr val="tx1">
                    <a:lumMod val="85000"/>
                    <a:lumOff val="15000"/>
                  </a:schemeClr>
                </a:solidFill>
                <a:latin typeface="Bahnschrift Light SemiCondensed"/>
                <a:ea typeface="Meiryo"/>
                <a:cs typeface="Times New Roman"/>
              </a:rPr>
              <a:t> </a:t>
            </a:r>
            <a:r>
              <a:rPr lang="en-US" sz="4200" err="1">
                <a:solidFill>
                  <a:schemeClr val="tx1">
                    <a:lumMod val="85000"/>
                    <a:lumOff val="15000"/>
                  </a:schemeClr>
                </a:solidFill>
                <a:latin typeface="Bahnschrift Light SemiCondensed"/>
                <a:ea typeface="Meiryo"/>
                <a:cs typeface="Times New Roman"/>
              </a:rPr>
              <a:t>liên</a:t>
            </a:r>
            <a:r>
              <a:rPr lang="en-US" sz="4200">
                <a:solidFill>
                  <a:schemeClr val="tx1">
                    <a:lumMod val="85000"/>
                    <a:lumOff val="15000"/>
                  </a:schemeClr>
                </a:solidFill>
                <a:latin typeface="Bahnschrift Light SemiCondensed"/>
                <a:ea typeface="Meiryo"/>
                <a:cs typeface="Times New Roman"/>
              </a:rPr>
              <a:t> </a:t>
            </a:r>
            <a:r>
              <a:rPr lang="en-US" sz="4200" err="1">
                <a:solidFill>
                  <a:schemeClr val="tx1">
                    <a:lumMod val="85000"/>
                    <a:lumOff val="15000"/>
                  </a:schemeClr>
                </a:solidFill>
                <a:latin typeface="Bahnschrift Light SemiCondensed"/>
                <a:ea typeface="Meiryo"/>
                <a:cs typeface="Times New Roman"/>
              </a:rPr>
              <a:t>tục</a:t>
            </a:r>
            <a:endParaRPr lang="en-US" err="1">
              <a:solidFill>
                <a:schemeClr val="tx1">
                  <a:lumMod val="85000"/>
                  <a:lumOff val="15000"/>
                </a:schemeClr>
              </a:solidFill>
            </a:endParaRPr>
          </a:p>
        </p:txBody>
      </p:sp>
      <p:pic>
        <p:nvPicPr>
          <p:cNvPr id="2" name="Picture 1" descr="A few cartoon characters looking at a blue stamp&#10;&#10;Description automatically generated">
            <a:extLst>
              <a:ext uri="{FF2B5EF4-FFF2-40B4-BE49-F238E27FC236}">
                <a16:creationId xmlns:a16="http://schemas.microsoft.com/office/drawing/2014/main" id="{BAE1073B-939E-2AC3-FB44-85C4713E9741}"/>
              </a:ext>
            </a:extLst>
          </p:cNvPr>
          <p:cNvPicPr>
            <a:picLocks noChangeAspect="1"/>
          </p:cNvPicPr>
          <p:nvPr/>
        </p:nvPicPr>
        <p:blipFill>
          <a:blip r:embed="rId2"/>
          <a:stretch>
            <a:fillRect/>
          </a:stretch>
        </p:blipFill>
        <p:spPr>
          <a:xfrm>
            <a:off x="6407537" y="1371600"/>
            <a:ext cx="5490646" cy="4114800"/>
          </a:xfrm>
          <a:prstGeom prst="rect">
            <a:avLst/>
          </a:prstGeom>
        </p:spPr>
      </p:pic>
    </p:spTree>
    <p:extLst>
      <p:ext uri="{BB962C8B-B14F-4D97-AF65-F5344CB8AC3E}">
        <p14:creationId xmlns:p14="http://schemas.microsoft.com/office/powerpoint/2010/main" val="9026968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41" name="Freeform: Shape 1040">
            <a:extLst>
              <a:ext uri="{FF2B5EF4-FFF2-40B4-BE49-F238E27FC236}">
                <a16:creationId xmlns:a16="http://schemas.microsoft.com/office/drawing/2014/main" id="{9B0F7D69-D93C-4C38-A23D-76E000D691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96422" cy="6858000"/>
          </a:xfrm>
          <a:custGeom>
            <a:avLst/>
            <a:gdLst/>
            <a:ahLst/>
            <a:cxnLst/>
            <a:rect l="l" t="t" r="r" b="b"/>
            <a:pathLst>
              <a:path w="3496422" h="6858000">
                <a:moveTo>
                  <a:pt x="0" y="0"/>
                </a:moveTo>
                <a:lnTo>
                  <a:pt x="1873399" y="0"/>
                </a:lnTo>
                <a:lnTo>
                  <a:pt x="1895523" y="14997"/>
                </a:lnTo>
                <a:cubicBezTo>
                  <a:pt x="2922686" y="754641"/>
                  <a:pt x="3496422" y="2093192"/>
                  <a:pt x="3496422" y="3621656"/>
                </a:cubicBezTo>
                <a:cubicBezTo>
                  <a:pt x="3496422" y="4969131"/>
                  <a:pt x="2567697" y="5602839"/>
                  <a:pt x="1622072" y="6374814"/>
                </a:cubicBezTo>
                <a:cubicBezTo>
                  <a:pt x="1449869" y="6515397"/>
                  <a:pt x="1279242" y="6653108"/>
                  <a:pt x="1105424" y="6780599"/>
                </a:cubicBezTo>
                <a:lnTo>
                  <a:pt x="993668"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42" name="Freeform: Shape 1041">
            <a:extLst>
              <a:ext uri="{FF2B5EF4-FFF2-40B4-BE49-F238E27FC236}">
                <a16:creationId xmlns:a16="http://schemas.microsoft.com/office/drawing/2014/main" id="{8CD419D4-EA9D-42D9-BF62-B07F0B7B67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75409" y="0"/>
            <a:ext cx="2529723" cy="6858000"/>
          </a:xfrm>
          <a:custGeom>
            <a:avLst/>
            <a:gdLst/>
            <a:ahLst/>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1043" name="Freeform: Shape 1042">
            <a:extLst>
              <a:ext uri="{FF2B5EF4-FFF2-40B4-BE49-F238E27FC236}">
                <a16:creationId xmlns:a16="http://schemas.microsoft.com/office/drawing/2014/main" id="{1C6FEC9B-9608-4181-A9E5-A1B80E7202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5402" y="0"/>
            <a:ext cx="2536434" cy="6858000"/>
          </a:xfrm>
          <a:custGeom>
            <a:avLst/>
            <a:gdLst/>
            <a:ahLst/>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1045" name="Freeform: Shape 1044">
            <a:extLst>
              <a:ext uri="{FF2B5EF4-FFF2-40B4-BE49-F238E27FC236}">
                <a16:creationId xmlns:a16="http://schemas.microsoft.com/office/drawing/2014/main" id="{AB1564ED-F26F-451D-97D6-A6EC3E83FD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4161" y="0"/>
            <a:ext cx="2261351" cy="6858000"/>
          </a:xfrm>
          <a:custGeom>
            <a:avLst/>
            <a:gdLst/>
            <a:ahLst/>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1047" name="Freeform: Shape 1046">
            <a:extLst>
              <a:ext uri="{FF2B5EF4-FFF2-40B4-BE49-F238E27FC236}">
                <a16:creationId xmlns:a16="http://schemas.microsoft.com/office/drawing/2014/main" id="{0CA184B6-3482-4F43-87F0-BC765DCFD8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userDrawn="1">
            <p:extLst>
              <p:ext uri="{386F3935-93C4-4BCD-93E2-E3B085C9AB24}">
                <p16:designElem xmlns:p16="http://schemas.microsoft.com/office/powerpoint/2015/main" val="1"/>
              </p:ext>
            </p:extLst>
          </p:nvPr>
        </p:nvSpPr>
        <p:spPr>
          <a:xfrm>
            <a:off x="0" y="0"/>
            <a:ext cx="3496422" cy="6858000"/>
          </a:xfrm>
          <a:custGeom>
            <a:avLst/>
            <a:gdLst/>
            <a:ahLst/>
            <a:cxnLst/>
            <a:rect l="l" t="t" r="r" b="b"/>
            <a:pathLst>
              <a:path w="3496422" h="6858000">
                <a:moveTo>
                  <a:pt x="0" y="0"/>
                </a:moveTo>
                <a:lnTo>
                  <a:pt x="1873399" y="0"/>
                </a:lnTo>
                <a:lnTo>
                  <a:pt x="1895523" y="14997"/>
                </a:lnTo>
                <a:cubicBezTo>
                  <a:pt x="2922686" y="754641"/>
                  <a:pt x="3496422" y="2093192"/>
                  <a:pt x="3496422" y="3621656"/>
                </a:cubicBezTo>
                <a:cubicBezTo>
                  <a:pt x="3496422" y="4969131"/>
                  <a:pt x="2567697" y="5602839"/>
                  <a:pt x="1622072" y="6374814"/>
                </a:cubicBezTo>
                <a:cubicBezTo>
                  <a:pt x="1449869" y="6515397"/>
                  <a:pt x="1279242" y="6653108"/>
                  <a:pt x="1105424" y="6780599"/>
                </a:cubicBezTo>
                <a:lnTo>
                  <a:pt x="993668"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49" name="Freeform: Shape 1048">
            <a:extLst>
              <a:ext uri="{FF2B5EF4-FFF2-40B4-BE49-F238E27FC236}">
                <a16:creationId xmlns:a16="http://schemas.microsoft.com/office/drawing/2014/main" id="{6C869923-8380-4244-9548-802C330638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userDrawn="1">
            <p:extLst>
              <p:ext uri="{386F3935-93C4-4BCD-93E2-E3B085C9AB24}">
                <p16:designElem xmlns:p16="http://schemas.microsoft.com/office/powerpoint/2015/main" val="1"/>
              </p:ext>
            </p:extLst>
          </p:nvPr>
        </p:nvSpPr>
        <p:spPr>
          <a:xfrm>
            <a:off x="1375409" y="0"/>
            <a:ext cx="2529723" cy="6858000"/>
          </a:xfrm>
          <a:custGeom>
            <a:avLst/>
            <a:gdLst/>
            <a:ahLst/>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1051" name="Freeform: Shape 1050">
            <a:extLst>
              <a:ext uri="{FF2B5EF4-FFF2-40B4-BE49-F238E27FC236}">
                <a16:creationId xmlns:a16="http://schemas.microsoft.com/office/drawing/2014/main" id="{C06255F2-BC67-4DDE-B34E-AC4BA21838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userDrawn="1">
            <p:extLst>
              <p:ext uri="{386F3935-93C4-4BCD-93E2-E3B085C9AB24}">
                <p16:designElem xmlns:p16="http://schemas.microsoft.com/office/powerpoint/2015/main" val="1"/>
              </p:ext>
            </p:extLst>
          </p:nvPr>
        </p:nvSpPr>
        <p:spPr>
          <a:xfrm>
            <a:off x="1155402" y="0"/>
            <a:ext cx="2536434" cy="6858000"/>
          </a:xfrm>
          <a:custGeom>
            <a:avLst/>
            <a:gdLst/>
            <a:ahLst/>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1053" name="Freeform: Shape 1052">
            <a:extLst>
              <a:ext uri="{FF2B5EF4-FFF2-40B4-BE49-F238E27FC236}">
                <a16:creationId xmlns:a16="http://schemas.microsoft.com/office/drawing/2014/main" id="{55169443-FCCD-4C0A-8C69-18CD3FA096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userDrawn="1">
            <p:extLst>
              <p:ext uri="{386F3935-93C4-4BCD-93E2-E3B085C9AB24}">
                <p16:designElem xmlns:p16="http://schemas.microsoft.com/office/powerpoint/2015/main" val="1"/>
              </p:ext>
            </p:extLst>
          </p:nvPr>
        </p:nvSpPr>
        <p:spPr>
          <a:xfrm>
            <a:off x="924161" y="0"/>
            <a:ext cx="2261351" cy="6858000"/>
          </a:xfrm>
          <a:custGeom>
            <a:avLst/>
            <a:gdLst/>
            <a:ahLst/>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useBgFill="1">
        <p:nvSpPr>
          <p:cNvPr id="1055" name="Rectangle 1054">
            <a:extLst>
              <a:ext uri="{FF2B5EF4-FFF2-40B4-BE49-F238E27FC236}">
                <a16:creationId xmlns:a16="http://schemas.microsoft.com/office/drawing/2014/main" id="{0DBF1ABE-8590-450D-BB49-BDDCCF3EEA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1057" name="Freeform: Shape 1056">
            <a:extLst>
              <a:ext uri="{FF2B5EF4-FFF2-40B4-BE49-F238E27FC236}">
                <a16:creationId xmlns:a16="http://schemas.microsoft.com/office/drawing/2014/main" id="{DCD36D47-40B7-494B-B249-3CBA333DE2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475746" cy="6858000"/>
          </a:xfrm>
          <a:custGeom>
            <a:avLst/>
            <a:gdLst>
              <a:gd name="connsiteX0" fmla="*/ 0 w 7475746"/>
              <a:gd name="connsiteY0" fmla="*/ 0 h 6858000"/>
              <a:gd name="connsiteX1" fmla="*/ 5859459 w 7475746"/>
              <a:gd name="connsiteY1" fmla="*/ 0 h 6858000"/>
              <a:gd name="connsiteX2" fmla="*/ 5874848 w 7475746"/>
              <a:gd name="connsiteY2" fmla="*/ 10445 h 6858000"/>
              <a:gd name="connsiteX3" fmla="*/ 7475746 w 7475746"/>
              <a:gd name="connsiteY3" fmla="*/ 3621913 h 6858000"/>
              <a:gd name="connsiteX4" fmla="*/ 5601397 w 7475746"/>
              <a:gd name="connsiteY4" fmla="*/ 6378742 h 6858000"/>
              <a:gd name="connsiteX5" fmla="*/ 5084748 w 7475746"/>
              <a:gd name="connsiteY5" fmla="*/ 6785068 h 6858000"/>
              <a:gd name="connsiteX6" fmla="*/ 4979585 w 7475746"/>
              <a:gd name="connsiteY6" fmla="*/ 6858000 h 6858000"/>
              <a:gd name="connsiteX7" fmla="*/ 0 w 7475746"/>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75746" h="6858000">
                <a:moveTo>
                  <a:pt x="0" y="0"/>
                </a:moveTo>
                <a:lnTo>
                  <a:pt x="5859459" y="0"/>
                </a:lnTo>
                <a:lnTo>
                  <a:pt x="5874848" y="10445"/>
                </a:lnTo>
                <a:cubicBezTo>
                  <a:pt x="6902010" y="751075"/>
                  <a:pt x="7475746" y="2091411"/>
                  <a:pt x="7475746" y="3621913"/>
                </a:cubicBezTo>
                <a:cubicBezTo>
                  <a:pt x="7475746" y="4971185"/>
                  <a:pt x="6547021" y="5605738"/>
                  <a:pt x="5601397" y="6378742"/>
                </a:cubicBezTo>
                <a:cubicBezTo>
                  <a:pt x="5429193" y="6519512"/>
                  <a:pt x="5258566" y="6657407"/>
                  <a:pt x="5084748" y="6785068"/>
                </a:cubicBezTo>
                <a:lnTo>
                  <a:pt x="4979585" y="6858000"/>
                </a:lnTo>
                <a:lnTo>
                  <a:pt x="0" y="6858000"/>
                </a:ln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59" name="Freeform: Shape 1058">
            <a:extLst>
              <a:ext uri="{FF2B5EF4-FFF2-40B4-BE49-F238E27FC236}">
                <a16:creationId xmlns:a16="http://schemas.microsoft.com/office/drawing/2014/main" id="{FBA7E51E-7B6A-4A79-8F84-47C845C7A2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53744"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1061" name="Freeform: Shape 1060">
            <a:extLst>
              <a:ext uri="{FF2B5EF4-FFF2-40B4-BE49-F238E27FC236}">
                <a16:creationId xmlns:a16="http://schemas.microsoft.com/office/drawing/2014/main" id="{03C85561-90D2-4AFA-B2C5-F2D61D86C2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3737" y="0"/>
            <a:ext cx="2536434" cy="6858000"/>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4" name="TextBox 3">
            <a:extLst>
              <a:ext uri="{FF2B5EF4-FFF2-40B4-BE49-F238E27FC236}">
                <a16:creationId xmlns:a16="http://schemas.microsoft.com/office/drawing/2014/main" id="{A1C585F5-DF2A-6924-9552-60227AE7DBA5}"/>
              </a:ext>
            </a:extLst>
          </p:cNvPr>
          <p:cNvSpPr txBox="1"/>
          <p:nvPr/>
        </p:nvSpPr>
        <p:spPr>
          <a:xfrm>
            <a:off x="223450" y="1715260"/>
            <a:ext cx="5827556" cy="246221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indent="360045" algn="just"/>
            <a:r>
              <a:rPr lang="en-US" sz="2200">
                <a:latin typeface="Bahnschrift Light SemiCondensed"/>
              </a:rPr>
              <a:t>- Microservice </a:t>
            </a:r>
            <a:r>
              <a:rPr lang="en-US" sz="2200" err="1">
                <a:latin typeface="Bahnschrift Light SemiCondensed"/>
              </a:rPr>
              <a:t>cho</a:t>
            </a:r>
            <a:r>
              <a:rPr lang="en-US" sz="2200">
                <a:latin typeface="Bahnschrift Light SemiCondensed"/>
              </a:rPr>
              <a:t> </a:t>
            </a:r>
            <a:r>
              <a:rPr lang="en-US" sz="2200" err="1">
                <a:latin typeface="Bahnschrift Light SemiCondensed"/>
              </a:rPr>
              <a:t>phép</a:t>
            </a:r>
            <a:r>
              <a:rPr lang="en-US" sz="2200">
                <a:latin typeface="Bahnschrift Light SemiCondensed"/>
              </a:rPr>
              <a:t> </a:t>
            </a:r>
            <a:r>
              <a:rPr lang="en-US" sz="2200" err="1">
                <a:latin typeface="Bahnschrift Light SemiCondensed"/>
              </a:rPr>
              <a:t>thêm</a:t>
            </a:r>
            <a:r>
              <a:rPr lang="en-US" sz="2200">
                <a:latin typeface="Bahnschrift Light SemiCondensed"/>
              </a:rPr>
              <a:t> </a:t>
            </a:r>
            <a:r>
              <a:rPr lang="en-US" sz="2200" err="1">
                <a:latin typeface="Bahnschrift Light SemiCondensed"/>
              </a:rPr>
              <a:t>các</a:t>
            </a:r>
            <a:r>
              <a:rPr lang="en-US" sz="2200">
                <a:latin typeface="Bahnschrift Light SemiCondensed"/>
              </a:rPr>
              <a:t> </a:t>
            </a:r>
            <a:r>
              <a:rPr lang="en-US" sz="2200" err="1">
                <a:latin typeface="Bahnschrift Light SemiCondensed"/>
              </a:rPr>
              <a:t>tính</a:t>
            </a:r>
            <a:r>
              <a:rPr lang="en-US" sz="2200">
                <a:latin typeface="Bahnschrift Light SemiCondensed"/>
              </a:rPr>
              <a:t> </a:t>
            </a:r>
            <a:r>
              <a:rPr lang="en-US" sz="2200" err="1">
                <a:latin typeface="Bahnschrift Light SemiCondensed"/>
              </a:rPr>
              <a:t>năng</a:t>
            </a:r>
            <a:r>
              <a:rPr lang="en-US" sz="2200">
                <a:latin typeface="Bahnschrift Light SemiCondensed"/>
              </a:rPr>
              <a:t> </a:t>
            </a:r>
            <a:r>
              <a:rPr lang="en-US" sz="2200" err="1">
                <a:latin typeface="Bahnschrift Light SemiCondensed"/>
              </a:rPr>
              <a:t>mới</a:t>
            </a:r>
            <a:r>
              <a:rPr lang="en-US" sz="2200">
                <a:latin typeface="Bahnschrift Light SemiCondensed"/>
              </a:rPr>
              <a:t> </a:t>
            </a:r>
            <a:r>
              <a:rPr lang="en-US" sz="2200" err="1">
                <a:latin typeface="Bahnschrift Light SemiCondensed"/>
              </a:rPr>
              <a:t>một</a:t>
            </a:r>
            <a:r>
              <a:rPr lang="en-US" sz="2200">
                <a:latin typeface="Bahnschrift Light SemiCondensed"/>
              </a:rPr>
              <a:t> </a:t>
            </a:r>
            <a:r>
              <a:rPr lang="en-US" sz="2200" err="1">
                <a:latin typeface="Bahnschrift Light SemiCondensed"/>
              </a:rPr>
              <a:t>cách</a:t>
            </a:r>
            <a:r>
              <a:rPr lang="en-US" sz="2200">
                <a:latin typeface="Bahnschrift Light SemiCondensed"/>
              </a:rPr>
              <a:t> </a:t>
            </a:r>
            <a:r>
              <a:rPr lang="en-US" sz="2200" err="1">
                <a:latin typeface="Bahnschrift Light SemiCondensed"/>
              </a:rPr>
              <a:t>dễ</a:t>
            </a:r>
            <a:r>
              <a:rPr lang="en-US" sz="2200">
                <a:latin typeface="Bahnschrift Light SemiCondensed"/>
              </a:rPr>
              <a:t> </a:t>
            </a:r>
            <a:r>
              <a:rPr lang="en-US" sz="2200" err="1">
                <a:latin typeface="Bahnschrift Light SemiCondensed"/>
              </a:rPr>
              <a:t>dàng</a:t>
            </a:r>
            <a:r>
              <a:rPr lang="en-US" sz="2200">
                <a:latin typeface="Bahnschrift Light SemiCondensed"/>
              </a:rPr>
              <a:t> </a:t>
            </a:r>
            <a:r>
              <a:rPr lang="en-US" sz="2200" err="1">
                <a:latin typeface="Bahnschrift Light SemiCondensed"/>
              </a:rPr>
              <a:t>bằng</a:t>
            </a:r>
            <a:r>
              <a:rPr lang="en-US" sz="2200">
                <a:latin typeface="Bahnschrift Light SemiCondensed"/>
              </a:rPr>
              <a:t> </a:t>
            </a:r>
            <a:r>
              <a:rPr lang="en-US" sz="2200" err="1">
                <a:latin typeface="Bahnschrift Light SemiCondensed"/>
              </a:rPr>
              <a:t>cách</a:t>
            </a:r>
            <a:r>
              <a:rPr lang="en-US" sz="2200">
                <a:latin typeface="Bahnschrift Light SemiCondensed"/>
              </a:rPr>
              <a:t> </a:t>
            </a:r>
            <a:r>
              <a:rPr lang="en-US" sz="2200" err="1">
                <a:latin typeface="Bahnschrift Light SemiCondensed"/>
              </a:rPr>
              <a:t>thêm</a:t>
            </a:r>
            <a:r>
              <a:rPr lang="en-US" sz="2200">
                <a:latin typeface="Bahnschrift Light SemiCondensed"/>
              </a:rPr>
              <a:t> </a:t>
            </a:r>
            <a:r>
              <a:rPr lang="en-US" sz="2200" err="1">
                <a:latin typeface="Bahnschrift Light SemiCondensed"/>
              </a:rPr>
              <a:t>các</a:t>
            </a:r>
            <a:r>
              <a:rPr lang="en-US" sz="2200">
                <a:latin typeface="Bahnschrift Light SemiCondensed"/>
              </a:rPr>
              <a:t> microservice </a:t>
            </a:r>
            <a:r>
              <a:rPr lang="en-US" sz="2200" err="1">
                <a:latin typeface="Bahnschrift Light SemiCondensed"/>
              </a:rPr>
              <a:t>mới</a:t>
            </a:r>
            <a:r>
              <a:rPr lang="en-US" sz="2200">
                <a:latin typeface="Bahnschrift Light SemiCondensed"/>
              </a:rPr>
              <a:t> </a:t>
            </a:r>
            <a:r>
              <a:rPr lang="en-US" sz="2200" err="1">
                <a:latin typeface="Bahnschrift Light SemiCondensed"/>
              </a:rPr>
              <a:t>hoặc</a:t>
            </a:r>
            <a:r>
              <a:rPr lang="en-US" sz="2200">
                <a:latin typeface="Bahnschrift Light SemiCondensed"/>
              </a:rPr>
              <a:t> </a:t>
            </a:r>
            <a:r>
              <a:rPr lang="en-US" sz="2200" err="1">
                <a:latin typeface="Bahnschrift Light SemiCondensed"/>
              </a:rPr>
              <a:t>mở</a:t>
            </a:r>
            <a:r>
              <a:rPr lang="en-US" sz="2200">
                <a:latin typeface="Bahnschrift Light SemiCondensed"/>
              </a:rPr>
              <a:t> </a:t>
            </a:r>
            <a:r>
              <a:rPr lang="en-US" sz="2200" err="1">
                <a:latin typeface="Bahnschrift Light SemiCondensed"/>
              </a:rPr>
              <a:t>rộng</a:t>
            </a:r>
            <a:r>
              <a:rPr lang="en-US" sz="2200">
                <a:latin typeface="Bahnschrift Light SemiCondensed"/>
              </a:rPr>
              <a:t> </a:t>
            </a:r>
            <a:r>
              <a:rPr lang="en-US" sz="2200" err="1">
                <a:latin typeface="Bahnschrift Light SemiCondensed"/>
              </a:rPr>
              <a:t>các</a:t>
            </a:r>
            <a:r>
              <a:rPr lang="en-US" sz="2200">
                <a:latin typeface="Bahnschrift Light SemiCondensed"/>
              </a:rPr>
              <a:t> microservice </a:t>
            </a:r>
            <a:r>
              <a:rPr lang="en-US" sz="2200" err="1">
                <a:latin typeface="Bahnschrift Light SemiCondensed"/>
              </a:rPr>
              <a:t>hiện</a:t>
            </a:r>
            <a:r>
              <a:rPr lang="en-US" sz="2200">
                <a:latin typeface="Bahnschrift Light SemiCondensed"/>
              </a:rPr>
              <a:t> </a:t>
            </a:r>
            <a:r>
              <a:rPr lang="en-US" sz="2200" err="1">
                <a:latin typeface="Bahnschrift Light SemiCondensed"/>
              </a:rPr>
              <a:t>có</a:t>
            </a:r>
            <a:r>
              <a:rPr lang="en-US" sz="2200">
                <a:latin typeface="Bahnschrift Light SemiCondensed"/>
              </a:rPr>
              <a:t>.</a:t>
            </a:r>
            <a:endParaRPr lang="en-US" sz="2200">
              <a:latin typeface="Bahnschrift Light SemiCondensed"/>
              <a:cs typeface="Times New Roman"/>
            </a:endParaRPr>
          </a:p>
          <a:p>
            <a:pPr indent="360045" algn="just"/>
            <a:endParaRPr lang="en-US" sz="2200">
              <a:latin typeface="Bahnschrift Light SemiCondensed"/>
            </a:endParaRPr>
          </a:p>
          <a:p>
            <a:pPr indent="360045" algn="just"/>
            <a:r>
              <a:rPr lang="en-US" sz="2200">
                <a:latin typeface="Bahnschrift Light SemiCondensed"/>
              </a:rPr>
              <a:t>- Các microservice </a:t>
            </a:r>
            <a:r>
              <a:rPr lang="en-US" sz="2200" err="1">
                <a:latin typeface="Bahnschrift Light SemiCondensed"/>
              </a:rPr>
              <a:t>có</a:t>
            </a:r>
            <a:r>
              <a:rPr lang="en-US" sz="2200">
                <a:latin typeface="Bahnschrift Light SemiCondensed"/>
              </a:rPr>
              <a:t> </a:t>
            </a:r>
            <a:r>
              <a:rPr lang="en-US" sz="2200" err="1">
                <a:latin typeface="Bahnschrift Light SemiCondensed"/>
              </a:rPr>
              <a:t>thể</a:t>
            </a:r>
            <a:r>
              <a:rPr lang="en-US" sz="2200">
                <a:latin typeface="Bahnschrift Light SemiCondensed"/>
              </a:rPr>
              <a:t> </a:t>
            </a:r>
            <a:r>
              <a:rPr lang="en-US" sz="2200" err="1">
                <a:latin typeface="Bahnschrift Light SemiCondensed"/>
              </a:rPr>
              <a:t>sử</a:t>
            </a:r>
            <a:r>
              <a:rPr lang="en-US" sz="2200">
                <a:latin typeface="Bahnschrift Light SemiCondensed"/>
              </a:rPr>
              <a:t> </a:t>
            </a:r>
            <a:r>
              <a:rPr lang="en-US" sz="2200" err="1">
                <a:latin typeface="Bahnschrift Light SemiCondensed"/>
              </a:rPr>
              <a:t>dụng</a:t>
            </a:r>
            <a:r>
              <a:rPr lang="en-US" sz="2200">
                <a:latin typeface="Bahnschrift Light SemiCondensed"/>
              </a:rPr>
              <a:t> </a:t>
            </a:r>
            <a:r>
              <a:rPr lang="en-US" sz="2200" err="1">
                <a:latin typeface="Bahnschrift Light SemiCondensed"/>
              </a:rPr>
              <a:t>các</a:t>
            </a:r>
            <a:r>
              <a:rPr lang="en-US" sz="2200">
                <a:latin typeface="Bahnschrift Light SemiCondensed"/>
              </a:rPr>
              <a:t> </a:t>
            </a:r>
            <a:r>
              <a:rPr lang="en-US" sz="2200" err="1">
                <a:latin typeface="Bahnschrift Light SemiCondensed"/>
              </a:rPr>
              <a:t>công</a:t>
            </a:r>
            <a:r>
              <a:rPr lang="en-US" sz="2200">
                <a:latin typeface="Bahnschrift Light SemiCondensed"/>
              </a:rPr>
              <a:t> </a:t>
            </a:r>
            <a:r>
              <a:rPr lang="en-US" sz="2200" err="1">
                <a:latin typeface="Bahnschrift Light SemiCondensed"/>
              </a:rPr>
              <a:t>nghệ</a:t>
            </a:r>
            <a:r>
              <a:rPr lang="en-US" sz="2200">
                <a:latin typeface="Bahnschrift Light SemiCondensed"/>
              </a:rPr>
              <a:t> </a:t>
            </a:r>
            <a:r>
              <a:rPr lang="en-US" sz="2200" err="1">
                <a:latin typeface="Bahnschrift Light SemiCondensed"/>
              </a:rPr>
              <a:t>khác</a:t>
            </a:r>
            <a:r>
              <a:rPr lang="en-US" sz="2200">
                <a:latin typeface="Bahnschrift Light SemiCondensed"/>
              </a:rPr>
              <a:t> </a:t>
            </a:r>
            <a:r>
              <a:rPr lang="en-US" sz="2200" err="1">
                <a:latin typeface="Bahnschrift Light SemiCondensed"/>
              </a:rPr>
              <a:t>nhau</a:t>
            </a:r>
            <a:r>
              <a:rPr lang="en-US" sz="2200">
                <a:latin typeface="Bahnschrift Light SemiCondensed"/>
              </a:rPr>
              <a:t>, </a:t>
            </a:r>
            <a:r>
              <a:rPr lang="en-US" sz="2200" err="1">
                <a:latin typeface="Bahnschrift Light SemiCondensed"/>
              </a:rPr>
              <a:t>cho</a:t>
            </a:r>
            <a:r>
              <a:rPr lang="en-US" sz="2200">
                <a:latin typeface="Bahnschrift Light SemiCondensed"/>
              </a:rPr>
              <a:t> </a:t>
            </a:r>
            <a:r>
              <a:rPr lang="en-US" sz="2200" err="1">
                <a:latin typeface="Bahnschrift Light SemiCondensed"/>
              </a:rPr>
              <a:t>phép</a:t>
            </a:r>
            <a:r>
              <a:rPr lang="en-US" sz="2200">
                <a:latin typeface="Bahnschrift Light SemiCondensed"/>
              </a:rPr>
              <a:t> </a:t>
            </a:r>
            <a:r>
              <a:rPr lang="en-US" sz="2200" err="1">
                <a:latin typeface="Bahnschrift Light SemiCondensed"/>
              </a:rPr>
              <a:t>lựa</a:t>
            </a:r>
            <a:r>
              <a:rPr lang="en-US" sz="2200">
                <a:latin typeface="Bahnschrift Light SemiCondensed"/>
              </a:rPr>
              <a:t> </a:t>
            </a:r>
            <a:r>
              <a:rPr lang="en-US" sz="2200" err="1">
                <a:latin typeface="Bahnschrift Light SemiCondensed"/>
              </a:rPr>
              <a:t>chọn</a:t>
            </a:r>
            <a:r>
              <a:rPr lang="en-US" sz="2200">
                <a:latin typeface="Bahnschrift Light SemiCondensed"/>
              </a:rPr>
              <a:t> </a:t>
            </a:r>
            <a:r>
              <a:rPr lang="en-US" sz="2200" err="1">
                <a:latin typeface="Bahnschrift Light SemiCondensed"/>
              </a:rPr>
              <a:t>công</a:t>
            </a:r>
            <a:r>
              <a:rPr lang="en-US" sz="2200">
                <a:latin typeface="Bahnschrift Light SemiCondensed"/>
              </a:rPr>
              <a:t> </a:t>
            </a:r>
            <a:r>
              <a:rPr lang="en-US" sz="2200" err="1">
                <a:latin typeface="Bahnschrift Light SemiCondensed"/>
              </a:rPr>
              <a:t>nghệ</a:t>
            </a:r>
            <a:r>
              <a:rPr lang="en-US" sz="2200">
                <a:latin typeface="Bahnschrift Light SemiCondensed"/>
              </a:rPr>
              <a:t> </a:t>
            </a:r>
            <a:r>
              <a:rPr lang="en-US" sz="2200" err="1">
                <a:latin typeface="Bahnschrift Light SemiCondensed"/>
              </a:rPr>
              <a:t>phù</a:t>
            </a:r>
            <a:r>
              <a:rPr lang="en-US" sz="2200">
                <a:latin typeface="Bahnschrift Light SemiCondensed"/>
              </a:rPr>
              <a:t> </a:t>
            </a:r>
            <a:r>
              <a:rPr lang="en-US" sz="2200" err="1">
                <a:latin typeface="Bahnschrift Light SemiCondensed"/>
              </a:rPr>
              <a:t>hợp</a:t>
            </a:r>
            <a:r>
              <a:rPr lang="en-US" sz="2200">
                <a:latin typeface="Bahnschrift Light SemiCondensed"/>
              </a:rPr>
              <a:t> </a:t>
            </a:r>
            <a:r>
              <a:rPr lang="en-US" sz="2200" err="1">
                <a:latin typeface="Bahnschrift Light SemiCondensed"/>
              </a:rPr>
              <a:t>nhất</a:t>
            </a:r>
            <a:r>
              <a:rPr lang="en-US" sz="2200">
                <a:latin typeface="Bahnschrift Light SemiCondensed"/>
              </a:rPr>
              <a:t> </a:t>
            </a:r>
            <a:r>
              <a:rPr lang="en-US" sz="2200" err="1">
                <a:latin typeface="Bahnschrift Light SemiCondensed"/>
              </a:rPr>
              <a:t>cho</a:t>
            </a:r>
            <a:r>
              <a:rPr lang="en-US" sz="2200">
                <a:latin typeface="Bahnschrift Light SemiCondensed"/>
              </a:rPr>
              <a:t> </a:t>
            </a:r>
            <a:r>
              <a:rPr lang="en-US" sz="2200" err="1">
                <a:latin typeface="Bahnschrift Light SemiCondensed"/>
              </a:rPr>
              <a:t>từng</a:t>
            </a:r>
            <a:r>
              <a:rPr lang="en-US" sz="2200">
                <a:latin typeface="Bahnschrift Light SemiCondensed"/>
              </a:rPr>
              <a:t> </a:t>
            </a:r>
            <a:r>
              <a:rPr lang="en-US" sz="2200" err="1">
                <a:latin typeface="Bahnschrift Light SemiCondensed"/>
              </a:rPr>
              <a:t>nghiệp</a:t>
            </a:r>
            <a:r>
              <a:rPr lang="en-US" sz="2200">
                <a:latin typeface="Bahnschrift Light SemiCondensed"/>
              </a:rPr>
              <a:t> </a:t>
            </a:r>
            <a:r>
              <a:rPr lang="en-US" sz="2200" err="1">
                <a:latin typeface="Bahnschrift Light SemiCondensed"/>
              </a:rPr>
              <a:t>vụ</a:t>
            </a:r>
            <a:r>
              <a:rPr lang="en-US" sz="2200">
                <a:latin typeface="Bahnschrift Light SemiCondensed"/>
              </a:rPr>
              <a:t>.</a:t>
            </a:r>
            <a:endParaRPr lang="vi-VN" sz="2200">
              <a:latin typeface="Bahnschrift Light SemiCondensed"/>
              <a:cs typeface="Times New Roman"/>
            </a:endParaRPr>
          </a:p>
        </p:txBody>
      </p:sp>
      <p:sp>
        <p:nvSpPr>
          <p:cNvPr id="7" name="Title 1">
            <a:extLst>
              <a:ext uri="{FF2B5EF4-FFF2-40B4-BE49-F238E27FC236}">
                <a16:creationId xmlns:a16="http://schemas.microsoft.com/office/drawing/2014/main" id="{C1154A6E-0A55-1997-D028-0C12BD15F457}"/>
              </a:ext>
            </a:extLst>
          </p:cNvPr>
          <p:cNvSpPr>
            <a:spLocks noGrp="1"/>
          </p:cNvSpPr>
          <p:nvPr>
            <p:ph type="title"/>
          </p:nvPr>
        </p:nvSpPr>
        <p:spPr>
          <a:xfrm>
            <a:off x="314421" y="862"/>
            <a:ext cx="11467825" cy="1063309"/>
          </a:xfrm>
        </p:spPr>
        <p:txBody>
          <a:bodyPr vert="horz" lIns="109728" tIns="109728" rIns="109728" bIns="91440" rtlCol="0" anchor="b">
            <a:normAutofit/>
          </a:bodyPr>
          <a:lstStyle/>
          <a:p>
            <a:pPr algn="ctr">
              <a:lnSpc>
                <a:spcPct val="110000"/>
              </a:lnSpc>
            </a:pPr>
            <a:r>
              <a:rPr lang="en-US" sz="4200">
                <a:solidFill>
                  <a:schemeClr val="tx1">
                    <a:lumMod val="85000"/>
                    <a:lumOff val="15000"/>
                  </a:schemeClr>
                </a:solidFill>
                <a:latin typeface="Bahnschrift Light SemiCondensed"/>
                <a:ea typeface="Meiryo"/>
                <a:cs typeface="Times New Roman"/>
              </a:rPr>
              <a:t>6. </a:t>
            </a:r>
            <a:r>
              <a:rPr lang="en-US" sz="4200" err="1">
                <a:solidFill>
                  <a:schemeClr val="tx1">
                    <a:lumMod val="85000"/>
                    <a:lumOff val="15000"/>
                  </a:schemeClr>
                </a:solidFill>
                <a:latin typeface="Bahnschrift Light SemiCondensed"/>
                <a:ea typeface="Meiryo"/>
                <a:cs typeface="Times New Roman"/>
              </a:rPr>
              <a:t>Phù</a:t>
            </a:r>
            <a:r>
              <a:rPr lang="en-US" sz="4200">
                <a:solidFill>
                  <a:schemeClr val="tx1">
                    <a:lumMod val="85000"/>
                    <a:lumOff val="15000"/>
                  </a:schemeClr>
                </a:solidFill>
                <a:latin typeface="Bahnschrift Light SemiCondensed"/>
                <a:ea typeface="Meiryo"/>
                <a:cs typeface="Times New Roman"/>
              </a:rPr>
              <a:t> </a:t>
            </a:r>
            <a:r>
              <a:rPr lang="en-US" sz="4200" err="1">
                <a:solidFill>
                  <a:schemeClr val="tx1">
                    <a:lumMod val="85000"/>
                    <a:lumOff val="15000"/>
                  </a:schemeClr>
                </a:solidFill>
                <a:latin typeface="Bahnschrift Light SemiCondensed"/>
                <a:ea typeface="Meiryo"/>
                <a:cs typeface="Times New Roman"/>
              </a:rPr>
              <a:t>hợp</a:t>
            </a:r>
            <a:r>
              <a:rPr lang="en-US" sz="4200">
                <a:solidFill>
                  <a:schemeClr val="tx1">
                    <a:lumMod val="85000"/>
                    <a:lumOff val="15000"/>
                  </a:schemeClr>
                </a:solidFill>
                <a:latin typeface="Bahnschrift Light SemiCondensed"/>
                <a:ea typeface="Meiryo"/>
                <a:cs typeface="Times New Roman"/>
              </a:rPr>
              <a:t> </a:t>
            </a:r>
            <a:r>
              <a:rPr lang="en-US" sz="4200" err="1">
                <a:solidFill>
                  <a:schemeClr val="tx1">
                    <a:lumMod val="85000"/>
                    <a:lumOff val="15000"/>
                  </a:schemeClr>
                </a:solidFill>
                <a:latin typeface="Bahnschrift Light SemiCondensed"/>
                <a:ea typeface="Meiryo"/>
                <a:cs typeface="Times New Roman"/>
              </a:rPr>
              <a:t>với</a:t>
            </a:r>
            <a:r>
              <a:rPr lang="en-US" sz="4200">
                <a:solidFill>
                  <a:schemeClr val="tx1">
                    <a:lumMod val="85000"/>
                    <a:lumOff val="15000"/>
                  </a:schemeClr>
                </a:solidFill>
                <a:latin typeface="Bahnschrift Light SemiCondensed"/>
                <a:ea typeface="Meiryo"/>
                <a:cs typeface="Times New Roman"/>
              </a:rPr>
              <a:t> </a:t>
            </a:r>
            <a:r>
              <a:rPr lang="en-US" sz="4200" err="1">
                <a:solidFill>
                  <a:schemeClr val="tx1">
                    <a:lumMod val="85000"/>
                    <a:lumOff val="15000"/>
                  </a:schemeClr>
                </a:solidFill>
                <a:latin typeface="Bahnschrift Light SemiCondensed"/>
                <a:ea typeface="Meiryo"/>
                <a:cs typeface="Times New Roman"/>
              </a:rPr>
              <a:t>yêu</a:t>
            </a:r>
            <a:r>
              <a:rPr lang="en-US" sz="4200">
                <a:solidFill>
                  <a:schemeClr val="tx1">
                    <a:lumMod val="85000"/>
                    <a:lumOff val="15000"/>
                  </a:schemeClr>
                </a:solidFill>
                <a:latin typeface="Bahnschrift Light SemiCondensed"/>
                <a:ea typeface="Meiryo"/>
                <a:cs typeface="Times New Roman"/>
              </a:rPr>
              <a:t> </a:t>
            </a:r>
            <a:r>
              <a:rPr lang="en-US" sz="4200" err="1">
                <a:solidFill>
                  <a:schemeClr val="tx1">
                    <a:lumMod val="85000"/>
                    <a:lumOff val="15000"/>
                  </a:schemeClr>
                </a:solidFill>
                <a:latin typeface="Bahnschrift Light SemiCondensed"/>
                <a:ea typeface="Meiryo"/>
                <a:cs typeface="Times New Roman"/>
              </a:rPr>
              <a:t>cầu</a:t>
            </a:r>
            <a:r>
              <a:rPr lang="en-US" sz="4200">
                <a:solidFill>
                  <a:schemeClr val="tx1">
                    <a:lumMod val="85000"/>
                    <a:lumOff val="15000"/>
                  </a:schemeClr>
                </a:solidFill>
                <a:latin typeface="Bahnschrift Light SemiCondensed"/>
                <a:ea typeface="Meiryo"/>
                <a:cs typeface="Times New Roman"/>
              </a:rPr>
              <a:t> </a:t>
            </a:r>
            <a:r>
              <a:rPr lang="en-US" sz="4200" err="1">
                <a:solidFill>
                  <a:schemeClr val="tx1">
                    <a:lumMod val="85000"/>
                    <a:lumOff val="15000"/>
                  </a:schemeClr>
                </a:solidFill>
                <a:latin typeface="Bahnschrift Light SemiCondensed"/>
                <a:ea typeface="Meiryo"/>
                <a:cs typeface="Times New Roman"/>
              </a:rPr>
              <a:t>phát</a:t>
            </a:r>
            <a:r>
              <a:rPr lang="en-US" sz="4200">
                <a:solidFill>
                  <a:schemeClr val="tx1">
                    <a:lumMod val="85000"/>
                    <a:lumOff val="15000"/>
                  </a:schemeClr>
                </a:solidFill>
                <a:latin typeface="Bahnschrift Light SemiCondensed"/>
                <a:ea typeface="Meiryo"/>
                <a:cs typeface="Times New Roman"/>
              </a:rPr>
              <a:t> </a:t>
            </a:r>
            <a:r>
              <a:rPr lang="en-US" sz="4200" err="1">
                <a:solidFill>
                  <a:schemeClr val="tx1">
                    <a:lumMod val="85000"/>
                    <a:lumOff val="15000"/>
                  </a:schemeClr>
                </a:solidFill>
                <a:latin typeface="Bahnschrift Light SemiCondensed"/>
                <a:ea typeface="Meiryo"/>
                <a:cs typeface="Times New Roman"/>
              </a:rPr>
              <a:t>triển</a:t>
            </a:r>
            <a:r>
              <a:rPr lang="en-US" sz="4200">
                <a:solidFill>
                  <a:schemeClr val="tx1">
                    <a:lumMod val="85000"/>
                    <a:lumOff val="15000"/>
                  </a:schemeClr>
                </a:solidFill>
                <a:latin typeface="Bahnschrift Light SemiCondensed"/>
                <a:ea typeface="Meiryo"/>
                <a:cs typeface="Times New Roman"/>
              </a:rPr>
              <a:t> </a:t>
            </a:r>
            <a:r>
              <a:rPr lang="en-US" sz="4200" err="1">
                <a:solidFill>
                  <a:schemeClr val="tx1">
                    <a:lumMod val="85000"/>
                    <a:lumOff val="15000"/>
                  </a:schemeClr>
                </a:solidFill>
                <a:latin typeface="Bahnschrift Light SemiCondensed"/>
                <a:ea typeface="Meiryo"/>
                <a:cs typeface="Times New Roman"/>
              </a:rPr>
              <a:t>trong</a:t>
            </a:r>
            <a:r>
              <a:rPr lang="en-US" sz="4200">
                <a:solidFill>
                  <a:schemeClr val="tx1">
                    <a:lumMod val="85000"/>
                    <a:lumOff val="15000"/>
                  </a:schemeClr>
                </a:solidFill>
                <a:latin typeface="Bahnschrift Light SemiCondensed"/>
                <a:ea typeface="Meiryo"/>
                <a:cs typeface="Times New Roman"/>
              </a:rPr>
              <a:t> </a:t>
            </a:r>
            <a:r>
              <a:rPr lang="en-US" sz="4200" err="1">
                <a:solidFill>
                  <a:schemeClr val="tx1">
                    <a:lumMod val="85000"/>
                    <a:lumOff val="15000"/>
                  </a:schemeClr>
                </a:solidFill>
                <a:latin typeface="Bahnschrift Light SemiCondensed"/>
                <a:ea typeface="Meiryo"/>
                <a:cs typeface="Times New Roman"/>
              </a:rPr>
              <a:t>tương</a:t>
            </a:r>
            <a:r>
              <a:rPr lang="en-US" sz="4200">
                <a:solidFill>
                  <a:schemeClr val="tx1">
                    <a:lumMod val="85000"/>
                    <a:lumOff val="15000"/>
                  </a:schemeClr>
                </a:solidFill>
                <a:latin typeface="Bahnschrift Light SemiCondensed"/>
                <a:ea typeface="Meiryo"/>
                <a:cs typeface="Times New Roman"/>
              </a:rPr>
              <a:t> </a:t>
            </a:r>
            <a:r>
              <a:rPr lang="en-US" sz="4200" err="1">
                <a:solidFill>
                  <a:schemeClr val="tx1">
                    <a:lumMod val="85000"/>
                    <a:lumOff val="15000"/>
                  </a:schemeClr>
                </a:solidFill>
                <a:latin typeface="Bahnschrift Light SemiCondensed"/>
                <a:ea typeface="Meiryo"/>
                <a:cs typeface="Times New Roman"/>
              </a:rPr>
              <a:t>lai</a:t>
            </a:r>
          </a:p>
        </p:txBody>
      </p:sp>
      <p:pic>
        <p:nvPicPr>
          <p:cNvPr id="3" name="Picture 2" descr="A group of people standing on arrows&#10;&#10;Description automatically generated">
            <a:extLst>
              <a:ext uri="{FF2B5EF4-FFF2-40B4-BE49-F238E27FC236}">
                <a16:creationId xmlns:a16="http://schemas.microsoft.com/office/drawing/2014/main" id="{19D05ACB-FA66-BF36-6403-018B5CD24DD6}"/>
              </a:ext>
            </a:extLst>
          </p:cNvPr>
          <p:cNvPicPr>
            <a:picLocks noChangeAspect="1"/>
          </p:cNvPicPr>
          <p:nvPr/>
        </p:nvPicPr>
        <p:blipFill>
          <a:blip r:embed="rId2"/>
          <a:stretch>
            <a:fillRect/>
          </a:stretch>
        </p:blipFill>
        <p:spPr>
          <a:xfrm>
            <a:off x="6404115" y="1469065"/>
            <a:ext cx="4531701" cy="3290777"/>
          </a:xfrm>
          <a:prstGeom prst="rect">
            <a:avLst/>
          </a:prstGeom>
        </p:spPr>
      </p:pic>
    </p:spTree>
    <p:extLst>
      <p:ext uri="{BB962C8B-B14F-4D97-AF65-F5344CB8AC3E}">
        <p14:creationId xmlns:p14="http://schemas.microsoft.com/office/powerpoint/2010/main" val="10385027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46" name="Rectangle 45">
            <a:extLst>
              <a:ext uri="{FF2B5EF4-FFF2-40B4-BE49-F238E27FC236}">
                <a16:creationId xmlns:a16="http://schemas.microsoft.com/office/drawing/2014/main" id="{C51A08AC-F796-409C-AD97-8B476289EC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3"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grpSp>
        <p:nvGrpSpPr>
          <p:cNvPr id="47" name="Group 46">
            <a:extLst>
              <a:ext uri="{FF2B5EF4-FFF2-40B4-BE49-F238E27FC236}">
                <a16:creationId xmlns:a16="http://schemas.microsoft.com/office/drawing/2014/main" id="{1E1B312B-4E9A-405C-9CE8-10325438035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0"/>
            <a:ext cx="10853745" cy="6858000"/>
            <a:chOff x="-1" y="0"/>
            <a:chExt cx="10934058" cy="6858000"/>
          </a:xfrm>
        </p:grpSpPr>
        <p:sp>
          <p:nvSpPr>
            <p:cNvPr id="48" name="Freeform: Shape 47">
              <a:extLst>
                <a:ext uri="{FF2B5EF4-FFF2-40B4-BE49-F238E27FC236}">
                  <a16:creationId xmlns:a16="http://schemas.microsoft.com/office/drawing/2014/main" id="{027ED404-4912-4C80-B5EB-98E67EB26A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0"/>
              <a:ext cx="10515600" cy="6858000"/>
            </a:xfrm>
            <a:custGeom>
              <a:avLst/>
              <a:gdLst>
                <a:gd name="connsiteX0" fmla="*/ 0 w 10515600"/>
                <a:gd name="connsiteY0" fmla="*/ 0 h 6858000"/>
                <a:gd name="connsiteX1" fmla="*/ 3039549 w 10515600"/>
                <a:gd name="connsiteY1" fmla="*/ 0 h 6858000"/>
                <a:gd name="connsiteX2" fmla="*/ 3387573 w 10515600"/>
                <a:gd name="connsiteY2" fmla="*/ 0 h 6858000"/>
                <a:gd name="connsiteX3" fmla="*/ 3678072 w 10515600"/>
                <a:gd name="connsiteY3" fmla="*/ 0 h 6858000"/>
                <a:gd name="connsiteX4" fmla="*/ 3721524 w 10515600"/>
                <a:gd name="connsiteY4" fmla="*/ 0 h 6858000"/>
                <a:gd name="connsiteX5" fmla="*/ 4595394 w 10515600"/>
                <a:gd name="connsiteY5" fmla="*/ 0 h 6858000"/>
                <a:gd name="connsiteX6" fmla="*/ 4607603 w 10515600"/>
                <a:gd name="connsiteY6" fmla="*/ 0 h 6858000"/>
                <a:gd name="connsiteX7" fmla="*/ 4733044 w 10515600"/>
                <a:gd name="connsiteY7" fmla="*/ 0 h 6858000"/>
                <a:gd name="connsiteX8" fmla="*/ 6226185 w 10515600"/>
                <a:gd name="connsiteY8" fmla="*/ 0 h 6858000"/>
                <a:gd name="connsiteX9" fmla="*/ 8892577 w 10515600"/>
                <a:gd name="connsiteY9" fmla="*/ 0 h 6858000"/>
                <a:gd name="connsiteX10" fmla="*/ 8914701 w 10515600"/>
                <a:gd name="connsiteY10" fmla="*/ 14997 h 6858000"/>
                <a:gd name="connsiteX11" fmla="*/ 10515600 w 10515600"/>
                <a:gd name="connsiteY11" fmla="*/ 3621656 h 6858000"/>
                <a:gd name="connsiteX12" fmla="*/ 8641250 w 10515600"/>
                <a:gd name="connsiteY12" fmla="*/ 6374814 h 6858000"/>
                <a:gd name="connsiteX13" fmla="*/ 8124602 w 10515600"/>
                <a:gd name="connsiteY13" fmla="*/ 6780599 h 6858000"/>
                <a:gd name="connsiteX14" fmla="*/ 8012846 w 10515600"/>
                <a:gd name="connsiteY14" fmla="*/ 6858000 h 6858000"/>
                <a:gd name="connsiteX15" fmla="*/ 6226185 w 10515600"/>
                <a:gd name="connsiteY15" fmla="*/ 6858000 h 6858000"/>
                <a:gd name="connsiteX16" fmla="*/ 4607603 w 10515600"/>
                <a:gd name="connsiteY16" fmla="*/ 6858000 h 6858000"/>
                <a:gd name="connsiteX17" fmla="*/ 4595394 w 10515600"/>
                <a:gd name="connsiteY17" fmla="*/ 6858000 h 6858000"/>
                <a:gd name="connsiteX18" fmla="*/ 4424650 w 10515600"/>
                <a:gd name="connsiteY18" fmla="*/ 6858000 h 6858000"/>
                <a:gd name="connsiteX19" fmla="*/ 3721524 w 10515600"/>
                <a:gd name="connsiteY19" fmla="*/ 6858000 h 6858000"/>
                <a:gd name="connsiteX20" fmla="*/ 3678072 w 10515600"/>
                <a:gd name="connsiteY20" fmla="*/ 6858000 h 6858000"/>
                <a:gd name="connsiteX21" fmla="*/ 3387573 w 10515600"/>
                <a:gd name="connsiteY21" fmla="*/ 6858000 h 6858000"/>
                <a:gd name="connsiteX22" fmla="*/ 3039549 w 10515600"/>
                <a:gd name="connsiteY22" fmla="*/ 6858000 h 6858000"/>
                <a:gd name="connsiteX23" fmla="*/ 0 w 10515600"/>
                <a:gd name="connsiteY23"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0515600" h="6858000">
                  <a:moveTo>
                    <a:pt x="0" y="0"/>
                  </a:moveTo>
                  <a:lnTo>
                    <a:pt x="3039549" y="0"/>
                  </a:lnTo>
                  <a:lnTo>
                    <a:pt x="3387573" y="0"/>
                  </a:lnTo>
                  <a:lnTo>
                    <a:pt x="3678072" y="0"/>
                  </a:lnTo>
                  <a:lnTo>
                    <a:pt x="3721524" y="0"/>
                  </a:lnTo>
                  <a:lnTo>
                    <a:pt x="4595394" y="0"/>
                  </a:lnTo>
                  <a:lnTo>
                    <a:pt x="4607603" y="0"/>
                  </a:lnTo>
                  <a:lnTo>
                    <a:pt x="4733044" y="0"/>
                  </a:lnTo>
                  <a:lnTo>
                    <a:pt x="6226185" y="0"/>
                  </a:lnTo>
                  <a:lnTo>
                    <a:pt x="8892577" y="0"/>
                  </a:lnTo>
                  <a:lnTo>
                    <a:pt x="8914701" y="14997"/>
                  </a:lnTo>
                  <a:cubicBezTo>
                    <a:pt x="9941864" y="754641"/>
                    <a:pt x="10515600" y="2093192"/>
                    <a:pt x="10515600" y="3621656"/>
                  </a:cubicBezTo>
                  <a:cubicBezTo>
                    <a:pt x="10515600" y="4969131"/>
                    <a:pt x="9586875" y="5602839"/>
                    <a:pt x="8641250" y="6374814"/>
                  </a:cubicBezTo>
                  <a:cubicBezTo>
                    <a:pt x="8469047" y="6515397"/>
                    <a:pt x="8298420" y="6653108"/>
                    <a:pt x="8124602" y="6780599"/>
                  </a:cubicBezTo>
                  <a:lnTo>
                    <a:pt x="8012846" y="6858000"/>
                  </a:lnTo>
                  <a:lnTo>
                    <a:pt x="6226185" y="6858000"/>
                  </a:lnTo>
                  <a:lnTo>
                    <a:pt x="4607603" y="6858000"/>
                  </a:lnTo>
                  <a:lnTo>
                    <a:pt x="4595394" y="6858000"/>
                  </a:lnTo>
                  <a:lnTo>
                    <a:pt x="4424650" y="6858000"/>
                  </a:lnTo>
                  <a:lnTo>
                    <a:pt x="3721524" y="6858000"/>
                  </a:lnTo>
                  <a:lnTo>
                    <a:pt x="3678072" y="6858000"/>
                  </a:lnTo>
                  <a:lnTo>
                    <a:pt x="3387573" y="6858000"/>
                  </a:lnTo>
                  <a:lnTo>
                    <a:pt x="3039549" y="6858000"/>
                  </a:lnTo>
                  <a:lnTo>
                    <a:pt x="0" y="6858000"/>
                  </a:ln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9" name="Freeform: Shape 48">
              <a:extLst>
                <a:ext uri="{FF2B5EF4-FFF2-40B4-BE49-F238E27FC236}">
                  <a16:creationId xmlns:a16="http://schemas.microsoft.com/office/drawing/2014/main" id="{4E58012C-4DA3-4ED3-9500-41F9AF60B1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404334"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50" name="Freeform: Shape 49">
              <a:extLst>
                <a:ext uri="{FF2B5EF4-FFF2-40B4-BE49-F238E27FC236}">
                  <a16:creationId xmlns:a16="http://schemas.microsoft.com/office/drawing/2014/main" id="{59AC73F7-22BD-4C46-B368-3F03B8478F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84327" y="0"/>
              <a:ext cx="2536434" cy="6858000"/>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51" name="Freeform: Shape 50">
              <a:extLst>
                <a:ext uri="{FF2B5EF4-FFF2-40B4-BE49-F238E27FC236}">
                  <a16:creationId xmlns:a16="http://schemas.microsoft.com/office/drawing/2014/main" id="{95C99F96-8984-456F-BD66-5C019A6510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53086" y="0"/>
              <a:ext cx="2261351" cy="6858000"/>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grpSp>
      <p:sp>
        <p:nvSpPr>
          <p:cNvPr id="2" name="Title 1">
            <a:extLst>
              <a:ext uri="{FF2B5EF4-FFF2-40B4-BE49-F238E27FC236}">
                <a16:creationId xmlns:a16="http://schemas.microsoft.com/office/drawing/2014/main" id="{E86DAEEA-25CF-24EB-9A68-AC2797E753BF}"/>
              </a:ext>
            </a:extLst>
          </p:cNvPr>
          <p:cNvSpPr>
            <a:spLocks noGrp="1"/>
          </p:cNvSpPr>
          <p:nvPr>
            <p:ph type="title"/>
          </p:nvPr>
        </p:nvSpPr>
        <p:spPr>
          <a:xfrm>
            <a:off x="1920875" y="442913"/>
            <a:ext cx="6857365" cy="1344612"/>
          </a:xfrm>
        </p:spPr>
        <p:txBody>
          <a:bodyPr anchor="b">
            <a:normAutofit/>
          </a:bodyPr>
          <a:lstStyle/>
          <a:p>
            <a:r>
              <a:rPr lang="vi-VN" dirty="0">
                <a:latin typeface="Bahnschrift Light SemiCondensed" panose="020B0502040204020203" pitchFamily="34" charset="0"/>
              </a:rPr>
              <a:t>Nội dung</a:t>
            </a:r>
          </a:p>
        </p:txBody>
      </p:sp>
      <p:sp>
        <p:nvSpPr>
          <p:cNvPr id="52" name="Content Placeholder 2">
            <a:extLst>
              <a:ext uri="{FF2B5EF4-FFF2-40B4-BE49-F238E27FC236}">
                <a16:creationId xmlns:a16="http://schemas.microsoft.com/office/drawing/2014/main" id="{F7CE1526-1843-EE75-AF3A-80F3D366BC12}"/>
              </a:ext>
            </a:extLst>
          </p:cNvPr>
          <p:cNvSpPr>
            <a:spLocks noGrp="1"/>
          </p:cNvSpPr>
          <p:nvPr>
            <p:ph idx="1"/>
          </p:nvPr>
        </p:nvSpPr>
        <p:spPr>
          <a:xfrm>
            <a:off x="1920875" y="2312988"/>
            <a:ext cx="6857365" cy="3651250"/>
          </a:xfrm>
        </p:spPr>
        <p:txBody>
          <a:bodyPr vert="horz" lIns="109728" tIns="109728" rIns="109728" bIns="91440" rtlCol="0" anchor="t">
            <a:normAutofit/>
          </a:bodyPr>
          <a:lstStyle/>
          <a:p>
            <a:pPr marL="342900" indent="-342900">
              <a:buAutoNum type="arabicPeriod"/>
            </a:pPr>
            <a:r>
              <a:rPr lang="vi-VN" sz="2400" dirty="0">
                <a:latin typeface="Bahnschrift Light SemiCondensed"/>
                <a:ea typeface="+mn-lt"/>
                <a:cs typeface="+mn-lt"/>
              </a:rPr>
              <a:t>Kiến trúc cơ bản của phần mềm</a:t>
            </a:r>
            <a:endParaRPr lang="en-US" sz="2400" dirty="0">
              <a:latin typeface="Bahnschrift Light SemiCondensed"/>
            </a:endParaRPr>
          </a:p>
          <a:p>
            <a:pPr marL="342900" indent="-342900">
              <a:buAutoNum type="arabicPeriod"/>
            </a:pPr>
            <a:r>
              <a:rPr lang="vi-VN" sz="2400" dirty="0">
                <a:latin typeface="Bahnschrift Light SemiCondensed"/>
                <a:ea typeface="Meiryo"/>
              </a:rPr>
              <a:t>Kiến trúc phần mềm được chọn</a:t>
            </a:r>
          </a:p>
          <a:p>
            <a:pPr marL="342900" indent="-342900">
              <a:buAutoNum type="arabicPeriod"/>
            </a:pPr>
            <a:r>
              <a:rPr lang="vi-VN" sz="2400" dirty="0">
                <a:latin typeface="Bahnschrift Light SemiCondensed"/>
                <a:ea typeface="Meiryo"/>
              </a:rPr>
              <a:t>Hiện thực</a:t>
            </a:r>
          </a:p>
          <a:p>
            <a:pPr marL="342900" indent="-342900">
              <a:buAutoNum type="arabicPeriod"/>
            </a:pPr>
            <a:r>
              <a:rPr lang="vi-VN" sz="2400" dirty="0">
                <a:latin typeface="Bahnschrift Light SemiCondensed"/>
                <a:ea typeface="Meiryo"/>
              </a:rPr>
              <a:t>Mô hình </a:t>
            </a:r>
            <a:r>
              <a:rPr lang="vi-VN" sz="2400" err="1">
                <a:latin typeface="Bahnschrift Light SemiCondensed"/>
                <a:ea typeface="Meiryo"/>
              </a:rPr>
              <a:t>hoá</a:t>
            </a:r>
          </a:p>
        </p:txBody>
      </p:sp>
    </p:spTree>
    <p:extLst>
      <p:ext uri="{BB962C8B-B14F-4D97-AF65-F5344CB8AC3E}">
        <p14:creationId xmlns:p14="http://schemas.microsoft.com/office/powerpoint/2010/main" val="41137323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41" name="Freeform: Shape 1040">
            <a:extLst>
              <a:ext uri="{FF2B5EF4-FFF2-40B4-BE49-F238E27FC236}">
                <a16:creationId xmlns:a16="http://schemas.microsoft.com/office/drawing/2014/main" id="{9B0F7D69-D93C-4C38-A23D-76E000D691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96422" cy="6858000"/>
          </a:xfrm>
          <a:custGeom>
            <a:avLst/>
            <a:gdLst/>
            <a:ahLst/>
            <a:cxnLst/>
            <a:rect l="l" t="t" r="r" b="b"/>
            <a:pathLst>
              <a:path w="3496422" h="6858000">
                <a:moveTo>
                  <a:pt x="0" y="0"/>
                </a:moveTo>
                <a:lnTo>
                  <a:pt x="1873399" y="0"/>
                </a:lnTo>
                <a:lnTo>
                  <a:pt x="1895523" y="14997"/>
                </a:lnTo>
                <a:cubicBezTo>
                  <a:pt x="2922686" y="754641"/>
                  <a:pt x="3496422" y="2093192"/>
                  <a:pt x="3496422" y="3621656"/>
                </a:cubicBezTo>
                <a:cubicBezTo>
                  <a:pt x="3496422" y="4969131"/>
                  <a:pt x="2567697" y="5602839"/>
                  <a:pt x="1622072" y="6374814"/>
                </a:cubicBezTo>
                <a:cubicBezTo>
                  <a:pt x="1449869" y="6515397"/>
                  <a:pt x="1279242" y="6653108"/>
                  <a:pt x="1105424" y="6780599"/>
                </a:cubicBezTo>
                <a:lnTo>
                  <a:pt x="993668"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42" name="Freeform: Shape 1041">
            <a:extLst>
              <a:ext uri="{FF2B5EF4-FFF2-40B4-BE49-F238E27FC236}">
                <a16:creationId xmlns:a16="http://schemas.microsoft.com/office/drawing/2014/main" id="{8CD419D4-EA9D-42D9-BF62-B07F0B7B67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75409" y="0"/>
            <a:ext cx="2529723" cy="6858000"/>
          </a:xfrm>
          <a:custGeom>
            <a:avLst/>
            <a:gdLst/>
            <a:ahLst/>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1043" name="Freeform: Shape 1042">
            <a:extLst>
              <a:ext uri="{FF2B5EF4-FFF2-40B4-BE49-F238E27FC236}">
                <a16:creationId xmlns:a16="http://schemas.microsoft.com/office/drawing/2014/main" id="{1C6FEC9B-9608-4181-A9E5-A1B80E7202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5402" y="0"/>
            <a:ext cx="2536434" cy="6858000"/>
          </a:xfrm>
          <a:custGeom>
            <a:avLst/>
            <a:gdLst/>
            <a:ahLst/>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1045" name="Freeform: Shape 1044">
            <a:extLst>
              <a:ext uri="{FF2B5EF4-FFF2-40B4-BE49-F238E27FC236}">
                <a16:creationId xmlns:a16="http://schemas.microsoft.com/office/drawing/2014/main" id="{AB1564ED-F26F-451D-97D6-A6EC3E83FD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4161" y="0"/>
            <a:ext cx="2261351" cy="6858000"/>
          </a:xfrm>
          <a:custGeom>
            <a:avLst/>
            <a:gdLst/>
            <a:ahLst/>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1047" name="Freeform: Shape 1046">
            <a:extLst>
              <a:ext uri="{FF2B5EF4-FFF2-40B4-BE49-F238E27FC236}">
                <a16:creationId xmlns:a16="http://schemas.microsoft.com/office/drawing/2014/main" id="{0CA184B6-3482-4F43-87F0-BC765DCFD8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userDrawn="1">
            <p:extLst>
              <p:ext uri="{386F3935-93C4-4BCD-93E2-E3B085C9AB24}">
                <p16:designElem xmlns:p16="http://schemas.microsoft.com/office/powerpoint/2015/main" val="1"/>
              </p:ext>
            </p:extLst>
          </p:nvPr>
        </p:nvSpPr>
        <p:spPr>
          <a:xfrm>
            <a:off x="0" y="0"/>
            <a:ext cx="3496422" cy="6858000"/>
          </a:xfrm>
          <a:custGeom>
            <a:avLst/>
            <a:gdLst/>
            <a:ahLst/>
            <a:cxnLst/>
            <a:rect l="l" t="t" r="r" b="b"/>
            <a:pathLst>
              <a:path w="3496422" h="6858000">
                <a:moveTo>
                  <a:pt x="0" y="0"/>
                </a:moveTo>
                <a:lnTo>
                  <a:pt x="1873399" y="0"/>
                </a:lnTo>
                <a:lnTo>
                  <a:pt x="1895523" y="14997"/>
                </a:lnTo>
                <a:cubicBezTo>
                  <a:pt x="2922686" y="754641"/>
                  <a:pt x="3496422" y="2093192"/>
                  <a:pt x="3496422" y="3621656"/>
                </a:cubicBezTo>
                <a:cubicBezTo>
                  <a:pt x="3496422" y="4969131"/>
                  <a:pt x="2567697" y="5602839"/>
                  <a:pt x="1622072" y="6374814"/>
                </a:cubicBezTo>
                <a:cubicBezTo>
                  <a:pt x="1449869" y="6515397"/>
                  <a:pt x="1279242" y="6653108"/>
                  <a:pt x="1105424" y="6780599"/>
                </a:cubicBezTo>
                <a:lnTo>
                  <a:pt x="993668"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49" name="Freeform: Shape 1048">
            <a:extLst>
              <a:ext uri="{FF2B5EF4-FFF2-40B4-BE49-F238E27FC236}">
                <a16:creationId xmlns:a16="http://schemas.microsoft.com/office/drawing/2014/main" id="{6C869923-8380-4244-9548-802C330638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userDrawn="1">
            <p:extLst>
              <p:ext uri="{386F3935-93C4-4BCD-93E2-E3B085C9AB24}">
                <p16:designElem xmlns:p16="http://schemas.microsoft.com/office/powerpoint/2015/main" val="1"/>
              </p:ext>
            </p:extLst>
          </p:nvPr>
        </p:nvSpPr>
        <p:spPr>
          <a:xfrm>
            <a:off x="1375409" y="0"/>
            <a:ext cx="2529723" cy="6858000"/>
          </a:xfrm>
          <a:custGeom>
            <a:avLst/>
            <a:gdLst/>
            <a:ahLst/>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1051" name="Freeform: Shape 1050">
            <a:extLst>
              <a:ext uri="{FF2B5EF4-FFF2-40B4-BE49-F238E27FC236}">
                <a16:creationId xmlns:a16="http://schemas.microsoft.com/office/drawing/2014/main" id="{C06255F2-BC67-4DDE-B34E-AC4BA21838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userDrawn="1">
            <p:extLst>
              <p:ext uri="{386F3935-93C4-4BCD-93E2-E3B085C9AB24}">
                <p16:designElem xmlns:p16="http://schemas.microsoft.com/office/powerpoint/2015/main" val="1"/>
              </p:ext>
            </p:extLst>
          </p:nvPr>
        </p:nvSpPr>
        <p:spPr>
          <a:xfrm>
            <a:off x="1155402" y="0"/>
            <a:ext cx="2536434" cy="6858000"/>
          </a:xfrm>
          <a:custGeom>
            <a:avLst/>
            <a:gdLst/>
            <a:ahLst/>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1053" name="Freeform: Shape 1052">
            <a:extLst>
              <a:ext uri="{FF2B5EF4-FFF2-40B4-BE49-F238E27FC236}">
                <a16:creationId xmlns:a16="http://schemas.microsoft.com/office/drawing/2014/main" id="{55169443-FCCD-4C0A-8C69-18CD3FA096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userDrawn="1">
            <p:extLst>
              <p:ext uri="{386F3935-93C4-4BCD-93E2-E3B085C9AB24}">
                <p16:designElem xmlns:p16="http://schemas.microsoft.com/office/powerpoint/2015/main" val="1"/>
              </p:ext>
            </p:extLst>
          </p:nvPr>
        </p:nvSpPr>
        <p:spPr>
          <a:xfrm>
            <a:off x="924161" y="0"/>
            <a:ext cx="2261351" cy="6858000"/>
          </a:xfrm>
          <a:custGeom>
            <a:avLst/>
            <a:gdLst/>
            <a:ahLst/>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useBgFill="1">
        <p:nvSpPr>
          <p:cNvPr id="1055" name="Rectangle 1054">
            <a:extLst>
              <a:ext uri="{FF2B5EF4-FFF2-40B4-BE49-F238E27FC236}">
                <a16:creationId xmlns:a16="http://schemas.microsoft.com/office/drawing/2014/main" id="{0DBF1ABE-8590-450D-BB49-BDDCCF3EEA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1057" name="Freeform: Shape 1056">
            <a:extLst>
              <a:ext uri="{FF2B5EF4-FFF2-40B4-BE49-F238E27FC236}">
                <a16:creationId xmlns:a16="http://schemas.microsoft.com/office/drawing/2014/main" id="{DCD36D47-40B7-494B-B249-3CBA333DE2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475746" cy="6858000"/>
          </a:xfrm>
          <a:custGeom>
            <a:avLst/>
            <a:gdLst>
              <a:gd name="connsiteX0" fmla="*/ 0 w 7475746"/>
              <a:gd name="connsiteY0" fmla="*/ 0 h 6858000"/>
              <a:gd name="connsiteX1" fmla="*/ 5859459 w 7475746"/>
              <a:gd name="connsiteY1" fmla="*/ 0 h 6858000"/>
              <a:gd name="connsiteX2" fmla="*/ 5874848 w 7475746"/>
              <a:gd name="connsiteY2" fmla="*/ 10445 h 6858000"/>
              <a:gd name="connsiteX3" fmla="*/ 7475746 w 7475746"/>
              <a:gd name="connsiteY3" fmla="*/ 3621913 h 6858000"/>
              <a:gd name="connsiteX4" fmla="*/ 5601397 w 7475746"/>
              <a:gd name="connsiteY4" fmla="*/ 6378742 h 6858000"/>
              <a:gd name="connsiteX5" fmla="*/ 5084748 w 7475746"/>
              <a:gd name="connsiteY5" fmla="*/ 6785068 h 6858000"/>
              <a:gd name="connsiteX6" fmla="*/ 4979585 w 7475746"/>
              <a:gd name="connsiteY6" fmla="*/ 6858000 h 6858000"/>
              <a:gd name="connsiteX7" fmla="*/ 0 w 7475746"/>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75746" h="6858000">
                <a:moveTo>
                  <a:pt x="0" y="0"/>
                </a:moveTo>
                <a:lnTo>
                  <a:pt x="5859459" y="0"/>
                </a:lnTo>
                <a:lnTo>
                  <a:pt x="5874848" y="10445"/>
                </a:lnTo>
                <a:cubicBezTo>
                  <a:pt x="6902010" y="751075"/>
                  <a:pt x="7475746" y="2091411"/>
                  <a:pt x="7475746" y="3621913"/>
                </a:cubicBezTo>
                <a:cubicBezTo>
                  <a:pt x="7475746" y="4971185"/>
                  <a:pt x="6547021" y="5605738"/>
                  <a:pt x="5601397" y="6378742"/>
                </a:cubicBezTo>
                <a:cubicBezTo>
                  <a:pt x="5429193" y="6519512"/>
                  <a:pt x="5258566" y="6657407"/>
                  <a:pt x="5084748" y="6785068"/>
                </a:cubicBezTo>
                <a:lnTo>
                  <a:pt x="4979585" y="6858000"/>
                </a:lnTo>
                <a:lnTo>
                  <a:pt x="0" y="6858000"/>
                </a:ln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59" name="Freeform: Shape 1058">
            <a:extLst>
              <a:ext uri="{FF2B5EF4-FFF2-40B4-BE49-F238E27FC236}">
                <a16:creationId xmlns:a16="http://schemas.microsoft.com/office/drawing/2014/main" id="{FBA7E51E-7B6A-4A79-8F84-47C845C7A2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53744"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1061" name="Freeform: Shape 1060">
            <a:extLst>
              <a:ext uri="{FF2B5EF4-FFF2-40B4-BE49-F238E27FC236}">
                <a16:creationId xmlns:a16="http://schemas.microsoft.com/office/drawing/2014/main" id="{03C85561-90D2-4AFA-B2C5-F2D61D86C2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3737" y="0"/>
            <a:ext cx="2536434" cy="6858000"/>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4" name="TextBox 3">
            <a:extLst>
              <a:ext uri="{FF2B5EF4-FFF2-40B4-BE49-F238E27FC236}">
                <a16:creationId xmlns:a16="http://schemas.microsoft.com/office/drawing/2014/main" id="{A1C585F5-DF2A-6924-9552-60227AE7DBA5}"/>
              </a:ext>
            </a:extLst>
          </p:cNvPr>
          <p:cNvSpPr txBox="1"/>
          <p:nvPr/>
        </p:nvSpPr>
        <p:spPr>
          <a:xfrm>
            <a:off x="134845" y="1360841"/>
            <a:ext cx="5827556" cy="584775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lgn="just">
              <a:buAutoNum type="arabicPeriod"/>
            </a:pPr>
            <a:r>
              <a:rPr lang="en-US" sz="2200" dirty="0" err="1">
                <a:latin typeface="Bahnschrift Light SemiCondensed"/>
                <a:cs typeface="Times New Roman"/>
              </a:rPr>
              <a:t>Nâng</a:t>
            </a:r>
            <a:r>
              <a:rPr lang="en-US" sz="2200" dirty="0">
                <a:latin typeface="Bahnschrift Light SemiCondensed"/>
                <a:cs typeface="Times New Roman"/>
              </a:rPr>
              <a:t> </a:t>
            </a:r>
            <a:r>
              <a:rPr lang="en-US" sz="2200" dirty="0" err="1">
                <a:latin typeface="Bahnschrift Light SemiCondensed"/>
                <a:cs typeface="Times New Roman"/>
              </a:rPr>
              <a:t>cao</a:t>
            </a:r>
            <a:r>
              <a:rPr lang="en-US" sz="2200" dirty="0">
                <a:latin typeface="Bahnschrift Light SemiCondensed"/>
                <a:cs typeface="Times New Roman"/>
              </a:rPr>
              <a:t> </a:t>
            </a:r>
            <a:r>
              <a:rPr lang="en-US" sz="2200" dirty="0" err="1">
                <a:latin typeface="Bahnschrift Light SemiCondensed"/>
                <a:cs typeface="Times New Roman"/>
              </a:rPr>
              <a:t>trải</a:t>
            </a:r>
            <a:r>
              <a:rPr lang="en-US" sz="2200" dirty="0">
                <a:latin typeface="Bahnschrift Light SemiCondensed"/>
                <a:cs typeface="Times New Roman"/>
              </a:rPr>
              <a:t> </a:t>
            </a:r>
            <a:r>
              <a:rPr lang="en-US" sz="2200" dirty="0" err="1">
                <a:latin typeface="Bahnschrift Light SemiCondensed"/>
                <a:cs typeface="Times New Roman"/>
              </a:rPr>
              <a:t>nghiệm</a:t>
            </a:r>
            <a:r>
              <a:rPr lang="en-US" sz="2200" dirty="0">
                <a:latin typeface="Bahnschrift Light SemiCondensed"/>
                <a:cs typeface="Times New Roman"/>
              </a:rPr>
              <a:t> </a:t>
            </a:r>
            <a:r>
              <a:rPr lang="en-US" sz="2200" dirty="0" err="1">
                <a:latin typeface="Bahnschrift Light SemiCondensed"/>
                <a:cs typeface="Times New Roman"/>
              </a:rPr>
              <a:t>người</a:t>
            </a:r>
            <a:r>
              <a:rPr lang="en-US" sz="2200" dirty="0">
                <a:latin typeface="Bahnschrift Light SemiCondensed"/>
                <a:cs typeface="Times New Roman"/>
              </a:rPr>
              <a:t> </a:t>
            </a:r>
            <a:r>
              <a:rPr lang="en-US" sz="2200" dirty="0" err="1">
                <a:latin typeface="Bahnschrift Light SemiCondensed"/>
                <a:cs typeface="Times New Roman"/>
              </a:rPr>
              <a:t>dùng</a:t>
            </a:r>
            <a:endParaRPr lang="en-US" dirty="0">
              <a:ea typeface="Meiryo"/>
            </a:endParaRPr>
          </a:p>
          <a:p>
            <a:pPr marL="457200" indent="-457200" algn="just">
              <a:buFontTx/>
              <a:buAutoNum type="arabicPeriod"/>
            </a:pPr>
            <a:endParaRPr lang="en-US" sz="2200" dirty="0">
              <a:latin typeface="Bahnschrift Light SemiCondensed"/>
              <a:cs typeface="Times New Roman"/>
            </a:endParaRPr>
          </a:p>
          <a:p>
            <a:pPr marL="457200" indent="-457200" algn="just">
              <a:buFontTx/>
              <a:buAutoNum type="arabicPeriod"/>
            </a:pPr>
            <a:r>
              <a:rPr lang="en-US" sz="2200" dirty="0" err="1">
                <a:latin typeface="Bahnschrift Light SemiCondensed"/>
                <a:cs typeface="Times New Roman"/>
              </a:rPr>
              <a:t>Dễ</a:t>
            </a:r>
            <a:r>
              <a:rPr lang="en-US" sz="2200" dirty="0">
                <a:latin typeface="Bahnschrift Light SemiCondensed"/>
                <a:cs typeface="Times New Roman"/>
              </a:rPr>
              <a:t> </a:t>
            </a:r>
            <a:r>
              <a:rPr lang="en-US" sz="2200" dirty="0" err="1">
                <a:latin typeface="Bahnschrift Light SemiCondensed"/>
                <a:cs typeface="Times New Roman"/>
              </a:rPr>
              <a:t>dàng</a:t>
            </a:r>
            <a:r>
              <a:rPr lang="en-US" sz="2200" dirty="0">
                <a:latin typeface="Bahnschrift Light SemiCondensed"/>
                <a:cs typeface="Times New Roman"/>
              </a:rPr>
              <a:t> </a:t>
            </a:r>
            <a:r>
              <a:rPr lang="en-US" sz="2200" dirty="0" err="1">
                <a:latin typeface="Bahnschrift Light SemiCondensed"/>
                <a:cs typeface="Times New Roman"/>
              </a:rPr>
              <a:t>tích</a:t>
            </a:r>
            <a:r>
              <a:rPr lang="en-US" sz="2200" dirty="0">
                <a:latin typeface="Bahnschrift Light SemiCondensed"/>
                <a:cs typeface="Times New Roman"/>
              </a:rPr>
              <a:t> </a:t>
            </a:r>
            <a:r>
              <a:rPr lang="en-US" sz="2200" dirty="0" err="1">
                <a:latin typeface="Bahnschrift Light SemiCondensed"/>
                <a:cs typeface="Times New Roman"/>
              </a:rPr>
              <a:t>hợp</a:t>
            </a:r>
            <a:r>
              <a:rPr lang="en-US" sz="2200" dirty="0">
                <a:latin typeface="Bahnschrift Light SemiCondensed"/>
                <a:cs typeface="Times New Roman"/>
              </a:rPr>
              <a:t> </a:t>
            </a:r>
            <a:r>
              <a:rPr lang="en-US" sz="2200" dirty="0" err="1">
                <a:latin typeface="Bahnschrift Light SemiCondensed"/>
                <a:cs typeface="Times New Roman"/>
              </a:rPr>
              <a:t>với</a:t>
            </a:r>
            <a:r>
              <a:rPr lang="en-US" sz="2200" dirty="0">
                <a:latin typeface="Bahnschrift Light SemiCondensed"/>
                <a:cs typeface="Times New Roman"/>
              </a:rPr>
              <a:t> </a:t>
            </a:r>
            <a:r>
              <a:rPr lang="en-US" sz="2200" dirty="0" err="1">
                <a:latin typeface="Bahnschrift Light SemiCondensed"/>
                <a:cs typeface="Times New Roman"/>
              </a:rPr>
              <a:t>các</a:t>
            </a:r>
            <a:r>
              <a:rPr lang="en-US" sz="2200" dirty="0">
                <a:latin typeface="Bahnschrift Light SemiCondensed"/>
                <a:cs typeface="Times New Roman"/>
              </a:rPr>
              <a:t> </a:t>
            </a:r>
            <a:r>
              <a:rPr lang="en-US" sz="2200" dirty="0" err="1">
                <a:latin typeface="Bahnschrift Light SemiCondensed"/>
                <a:cs typeface="Times New Roman"/>
              </a:rPr>
              <a:t>hệ</a:t>
            </a:r>
            <a:r>
              <a:rPr lang="en-US" sz="2200" dirty="0">
                <a:latin typeface="Bahnschrift Light SemiCondensed"/>
                <a:cs typeface="Times New Roman"/>
              </a:rPr>
              <a:t> </a:t>
            </a:r>
            <a:r>
              <a:rPr lang="en-US" sz="2200" dirty="0" err="1">
                <a:latin typeface="Bahnschrift Light SemiCondensed"/>
                <a:cs typeface="Times New Roman"/>
              </a:rPr>
              <a:t>thống</a:t>
            </a:r>
            <a:r>
              <a:rPr lang="en-US" sz="2200" dirty="0">
                <a:latin typeface="Bahnschrift Light SemiCondensed"/>
                <a:cs typeface="Times New Roman"/>
              </a:rPr>
              <a:t> </a:t>
            </a:r>
            <a:r>
              <a:rPr lang="en-US" sz="2200" dirty="0" err="1">
                <a:latin typeface="Bahnschrift Light SemiCondensed"/>
                <a:cs typeface="Times New Roman"/>
              </a:rPr>
              <a:t>khác</a:t>
            </a:r>
            <a:endParaRPr lang="en-US" sz="2200" dirty="0">
              <a:latin typeface="Bahnschrift Light SemiCondensed"/>
              <a:cs typeface="Times New Roman"/>
            </a:endParaRPr>
          </a:p>
          <a:p>
            <a:pPr marL="457200" indent="-457200" algn="just">
              <a:buFontTx/>
              <a:buAutoNum type="arabicPeriod"/>
            </a:pPr>
            <a:endParaRPr lang="en-US" sz="2200" dirty="0">
              <a:latin typeface="Bahnschrift Light SemiCondensed"/>
              <a:cs typeface="Times New Roman"/>
            </a:endParaRPr>
          </a:p>
          <a:p>
            <a:pPr marL="457200" indent="-457200" algn="just">
              <a:buFontTx/>
              <a:buAutoNum type="arabicPeriod"/>
            </a:pPr>
            <a:r>
              <a:rPr lang="en-US" sz="2200" dirty="0">
                <a:latin typeface="Bahnschrift Light SemiCondensed"/>
                <a:cs typeface="Times New Roman"/>
              </a:rPr>
              <a:t>Thích </a:t>
            </a:r>
            <a:r>
              <a:rPr lang="en-US" sz="2200" dirty="0" err="1">
                <a:latin typeface="Bahnschrift Light SemiCondensed"/>
                <a:cs typeface="Times New Roman"/>
              </a:rPr>
              <a:t>nghi</a:t>
            </a:r>
            <a:r>
              <a:rPr lang="en-US" sz="2200" dirty="0">
                <a:latin typeface="Bahnschrift Light SemiCondensed"/>
                <a:cs typeface="Times New Roman"/>
              </a:rPr>
              <a:t> </a:t>
            </a:r>
            <a:r>
              <a:rPr lang="en-US" sz="2200" dirty="0" err="1">
                <a:latin typeface="Bahnschrift Light SemiCondensed"/>
                <a:cs typeface="Times New Roman"/>
              </a:rPr>
              <a:t>tốt</a:t>
            </a:r>
            <a:r>
              <a:rPr lang="en-US" sz="2200" dirty="0">
                <a:latin typeface="Bahnschrift Light SemiCondensed"/>
                <a:cs typeface="Times New Roman"/>
              </a:rPr>
              <a:t> </a:t>
            </a:r>
            <a:r>
              <a:rPr lang="en-US" sz="2200" dirty="0" err="1">
                <a:latin typeface="Bahnschrift Light SemiCondensed"/>
                <a:cs typeface="Times New Roman"/>
              </a:rPr>
              <a:t>hơn</a:t>
            </a:r>
            <a:r>
              <a:rPr lang="en-US" sz="2200" dirty="0">
                <a:latin typeface="Bahnschrift Light SemiCondensed"/>
                <a:cs typeface="Times New Roman"/>
              </a:rPr>
              <a:t> </a:t>
            </a:r>
            <a:r>
              <a:rPr lang="en-US" sz="2200" dirty="0" err="1">
                <a:latin typeface="Bahnschrift Light SemiCondensed"/>
                <a:cs typeface="Times New Roman"/>
              </a:rPr>
              <a:t>với</a:t>
            </a:r>
            <a:r>
              <a:rPr lang="en-US" sz="2200" dirty="0">
                <a:latin typeface="Bahnschrift Light SemiCondensed"/>
                <a:cs typeface="Times New Roman"/>
              </a:rPr>
              <a:t> </a:t>
            </a:r>
            <a:r>
              <a:rPr lang="en-US" sz="2200" dirty="0" err="1">
                <a:latin typeface="Bahnschrift Light SemiCondensed"/>
                <a:cs typeface="Times New Roman"/>
              </a:rPr>
              <a:t>thay</a:t>
            </a:r>
            <a:r>
              <a:rPr lang="en-US" sz="2200" dirty="0">
                <a:latin typeface="Bahnschrift Light SemiCondensed"/>
                <a:cs typeface="Times New Roman"/>
              </a:rPr>
              <a:t> </a:t>
            </a:r>
            <a:r>
              <a:rPr lang="en-US" sz="2200" dirty="0" err="1">
                <a:latin typeface="Bahnschrift Light SemiCondensed"/>
                <a:cs typeface="Times New Roman"/>
              </a:rPr>
              <a:t>đổi</a:t>
            </a:r>
            <a:endParaRPr lang="en-US" sz="2200" dirty="0">
              <a:latin typeface="Bahnschrift Light SemiCondensed"/>
              <a:cs typeface="Times New Roman"/>
            </a:endParaRPr>
          </a:p>
          <a:p>
            <a:pPr marL="457200" indent="-457200" algn="just">
              <a:buFontTx/>
              <a:buAutoNum type="arabicPeriod"/>
            </a:pPr>
            <a:endParaRPr lang="en-US" sz="2200" dirty="0">
              <a:latin typeface="Bahnschrift Light SemiCondensed"/>
              <a:cs typeface="Times New Roman"/>
            </a:endParaRPr>
          </a:p>
          <a:p>
            <a:pPr marL="457200" indent="-457200" algn="just">
              <a:buFontTx/>
              <a:buAutoNum type="arabicPeriod"/>
            </a:pPr>
            <a:r>
              <a:rPr lang="en-US" sz="2200" dirty="0" err="1">
                <a:latin typeface="Bahnschrift Light SemiCondensed"/>
                <a:cs typeface="Times New Roman"/>
              </a:rPr>
              <a:t>Tăng</a:t>
            </a:r>
            <a:r>
              <a:rPr lang="en-US" sz="2200" dirty="0">
                <a:latin typeface="Bahnschrift Light SemiCondensed"/>
                <a:cs typeface="Times New Roman"/>
              </a:rPr>
              <a:t> </a:t>
            </a:r>
            <a:r>
              <a:rPr lang="en-US" sz="2200" dirty="0" err="1">
                <a:latin typeface="Bahnschrift Light SemiCondensed"/>
                <a:cs typeface="Times New Roman"/>
              </a:rPr>
              <a:t>cường</a:t>
            </a:r>
            <a:r>
              <a:rPr lang="en-US" sz="2200" dirty="0">
                <a:latin typeface="Bahnschrift Light SemiCondensed"/>
                <a:cs typeface="Times New Roman"/>
              </a:rPr>
              <a:t> </a:t>
            </a:r>
            <a:r>
              <a:rPr lang="en-US" sz="2200" dirty="0" err="1">
                <a:latin typeface="Bahnschrift Light SemiCondensed"/>
                <a:cs typeface="Times New Roman"/>
              </a:rPr>
              <a:t>hiệu</a:t>
            </a:r>
            <a:r>
              <a:rPr lang="en-US" sz="2200" dirty="0">
                <a:latin typeface="Bahnschrift Light SemiCondensed"/>
                <a:cs typeface="Times New Roman"/>
              </a:rPr>
              <a:t> </a:t>
            </a:r>
            <a:r>
              <a:rPr lang="en-US" sz="2200" dirty="0" err="1">
                <a:latin typeface="Bahnschrift Light SemiCondensed"/>
                <a:cs typeface="Times New Roman"/>
              </a:rPr>
              <a:t>suất</a:t>
            </a:r>
            <a:r>
              <a:rPr lang="en-US" sz="2200" dirty="0">
                <a:latin typeface="Bahnschrift Light SemiCondensed"/>
                <a:cs typeface="Times New Roman"/>
              </a:rPr>
              <a:t> </a:t>
            </a:r>
            <a:r>
              <a:rPr lang="en-US" sz="2200" dirty="0" err="1">
                <a:latin typeface="Bahnschrift Light SemiCondensed"/>
                <a:cs typeface="Times New Roman"/>
              </a:rPr>
              <a:t>và</a:t>
            </a:r>
            <a:r>
              <a:rPr lang="en-US" sz="2200" dirty="0">
                <a:latin typeface="Bahnschrift Light SemiCondensed"/>
                <a:cs typeface="Times New Roman"/>
              </a:rPr>
              <a:t> </a:t>
            </a:r>
            <a:r>
              <a:rPr lang="en-US" sz="2200" dirty="0" err="1">
                <a:latin typeface="Bahnschrift Light SemiCondensed"/>
                <a:cs typeface="Times New Roman"/>
              </a:rPr>
              <a:t>khả</a:t>
            </a:r>
            <a:r>
              <a:rPr lang="en-US" sz="2200" dirty="0">
                <a:latin typeface="Bahnschrift Light SemiCondensed"/>
                <a:cs typeface="Times New Roman"/>
              </a:rPr>
              <a:t> </a:t>
            </a:r>
            <a:r>
              <a:rPr lang="en-US" sz="2200" dirty="0" err="1">
                <a:latin typeface="Bahnschrift Light SemiCondensed"/>
                <a:cs typeface="Times New Roman"/>
              </a:rPr>
              <a:t>năng</a:t>
            </a:r>
            <a:r>
              <a:rPr lang="en-US" sz="2200" dirty="0">
                <a:latin typeface="Bahnschrift Light SemiCondensed"/>
                <a:cs typeface="Times New Roman"/>
              </a:rPr>
              <a:t> </a:t>
            </a:r>
            <a:r>
              <a:rPr lang="en-US" sz="2200" dirty="0" err="1">
                <a:latin typeface="Bahnschrift Light SemiCondensed"/>
                <a:cs typeface="Times New Roman"/>
              </a:rPr>
              <a:t>chịu</a:t>
            </a:r>
            <a:r>
              <a:rPr lang="en-US" sz="2200" dirty="0">
                <a:latin typeface="Bahnschrift Light SemiCondensed"/>
                <a:cs typeface="Times New Roman"/>
              </a:rPr>
              <a:t> </a:t>
            </a:r>
            <a:r>
              <a:rPr lang="en-US" sz="2200" dirty="0" err="1">
                <a:latin typeface="Bahnschrift Light SemiCondensed"/>
                <a:cs typeface="Times New Roman"/>
              </a:rPr>
              <a:t>tải</a:t>
            </a:r>
            <a:endParaRPr lang="en-US" sz="2200" dirty="0">
              <a:latin typeface="Bahnschrift Light SemiCondensed"/>
              <a:cs typeface="Times New Roman"/>
            </a:endParaRPr>
          </a:p>
          <a:p>
            <a:pPr marL="457200" indent="-457200" algn="just">
              <a:buFontTx/>
              <a:buAutoNum type="arabicPeriod"/>
            </a:pPr>
            <a:endParaRPr lang="en-US" sz="2200" dirty="0">
              <a:latin typeface="Bahnschrift Light SemiCondensed"/>
              <a:cs typeface="Times New Roman"/>
            </a:endParaRPr>
          </a:p>
          <a:p>
            <a:pPr marL="457200" indent="-457200" algn="just">
              <a:buFontTx/>
              <a:buAutoNum type="arabicPeriod"/>
            </a:pPr>
            <a:r>
              <a:rPr lang="en-US" sz="2200" dirty="0" err="1">
                <a:latin typeface="Bahnschrift Light SemiCondensed"/>
                <a:cs typeface="Times New Roman"/>
              </a:rPr>
              <a:t>Độ</a:t>
            </a:r>
            <a:r>
              <a:rPr lang="en-US" sz="2200" dirty="0">
                <a:latin typeface="Bahnschrift Light SemiCondensed"/>
                <a:cs typeface="Times New Roman"/>
              </a:rPr>
              <a:t> tin </a:t>
            </a:r>
            <a:r>
              <a:rPr lang="en-US" sz="2200" dirty="0" err="1">
                <a:latin typeface="Bahnschrift Light SemiCondensed"/>
                <a:cs typeface="Times New Roman"/>
              </a:rPr>
              <a:t>cậy</a:t>
            </a:r>
            <a:r>
              <a:rPr lang="en-US" sz="2200" dirty="0">
                <a:latin typeface="Bahnschrift Light SemiCondensed"/>
                <a:cs typeface="Times New Roman"/>
              </a:rPr>
              <a:t> </a:t>
            </a:r>
            <a:r>
              <a:rPr lang="en-US" sz="2200" dirty="0" err="1">
                <a:latin typeface="Bahnschrift Light SemiCondensed"/>
                <a:cs typeface="Times New Roman"/>
              </a:rPr>
              <a:t>cao</a:t>
            </a:r>
            <a:endParaRPr lang="en-US" sz="2200" dirty="0">
              <a:latin typeface="Bahnschrift Light SemiCondensed"/>
              <a:cs typeface="Times New Roman"/>
            </a:endParaRPr>
          </a:p>
          <a:p>
            <a:pPr marL="457200" indent="-457200" algn="just">
              <a:buFontTx/>
              <a:buAutoNum type="arabicPeriod"/>
            </a:pPr>
            <a:endParaRPr lang="en-US" sz="2200" dirty="0">
              <a:latin typeface="Bahnschrift Light SemiCondensed"/>
              <a:cs typeface="Times New Roman"/>
            </a:endParaRPr>
          </a:p>
          <a:p>
            <a:pPr marL="457200" indent="-457200" algn="just">
              <a:buFontTx/>
              <a:buAutoNum type="arabicPeriod"/>
            </a:pPr>
            <a:r>
              <a:rPr lang="en-US" sz="2200" dirty="0" err="1">
                <a:latin typeface="Bahnschrift Light SemiCondensed"/>
                <a:cs typeface="Times New Roman"/>
              </a:rPr>
              <a:t>Dễ</a:t>
            </a:r>
            <a:r>
              <a:rPr lang="en-US" sz="2200" dirty="0">
                <a:latin typeface="Bahnschrift Light SemiCondensed"/>
                <a:cs typeface="Times New Roman"/>
              </a:rPr>
              <a:t> </a:t>
            </a:r>
            <a:r>
              <a:rPr lang="en-US" sz="2200" dirty="0" err="1">
                <a:latin typeface="Bahnschrift Light SemiCondensed"/>
                <a:cs typeface="Times New Roman"/>
              </a:rPr>
              <a:t>dàng</a:t>
            </a:r>
            <a:r>
              <a:rPr lang="en-US" sz="2200" dirty="0">
                <a:latin typeface="Bahnschrift Light SemiCondensed"/>
                <a:cs typeface="Times New Roman"/>
              </a:rPr>
              <a:t> </a:t>
            </a:r>
            <a:r>
              <a:rPr lang="en-US" sz="2200" dirty="0" err="1">
                <a:latin typeface="Bahnschrift Light SemiCondensed"/>
                <a:cs typeface="Times New Roman"/>
              </a:rPr>
              <a:t>tích</a:t>
            </a:r>
            <a:r>
              <a:rPr lang="en-US" sz="2200" dirty="0">
                <a:latin typeface="Bahnschrift Light SemiCondensed"/>
                <a:cs typeface="Times New Roman"/>
              </a:rPr>
              <a:t> </a:t>
            </a:r>
            <a:r>
              <a:rPr lang="en-US" sz="2200" dirty="0" err="1">
                <a:latin typeface="Bahnschrift Light SemiCondensed"/>
                <a:cs typeface="Times New Roman"/>
              </a:rPr>
              <a:t>hợp</a:t>
            </a:r>
            <a:r>
              <a:rPr lang="en-US" sz="2200" dirty="0">
                <a:latin typeface="Bahnschrift Light SemiCondensed"/>
                <a:cs typeface="Times New Roman"/>
              </a:rPr>
              <a:t> </a:t>
            </a:r>
            <a:r>
              <a:rPr lang="en-US" sz="2200" dirty="0" err="1">
                <a:latin typeface="Bahnschrift Light SemiCondensed"/>
                <a:cs typeface="Times New Roman"/>
              </a:rPr>
              <a:t>và</a:t>
            </a:r>
            <a:r>
              <a:rPr lang="en-US" sz="2200" dirty="0">
                <a:latin typeface="Bahnschrift Light SemiCondensed"/>
                <a:cs typeface="Times New Roman"/>
              </a:rPr>
              <a:t> </a:t>
            </a:r>
            <a:r>
              <a:rPr lang="en-US" sz="2200" dirty="0" err="1">
                <a:latin typeface="Bahnschrift Light SemiCondensed"/>
                <a:cs typeface="Times New Roman"/>
              </a:rPr>
              <a:t>phát</a:t>
            </a:r>
            <a:r>
              <a:rPr lang="en-US" sz="2200" dirty="0">
                <a:latin typeface="Bahnschrift Light SemiCondensed"/>
                <a:cs typeface="Times New Roman"/>
              </a:rPr>
              <a:t> </a:t>
            </a:r>
            <a:r>
              <a:rPr lang="en-US" sz="2200" dirty="0" err="1">
                <a:latin typeface="Bahnschrift Light SemiCondensed"/>
                <a:cs typeface="Times New Roman"/>
              </a:rPr>
              <a:t>triển</a:t>
            </a:r>
            <a:r>
              <a:rPr lang="en-US" sz="2200" dirty="0">
                <a:latin typeface="Bahnschrift Light SemiCondensed"/>
                <a:cs typeface="Times New Roman"/>
              </a:rPr>
              <a:t> </a:t>
            </a:r>
            <a:r>
              <a:rPr lang="en-US" sz="2200" dirty="0" err="1">
                <a:latin typeface="Bahnschrift Light SemiCondensed"/>
                <a:cs typeface="Times New Roman"/>
              </a:rPr>
              <a:t>thêm</a:t>
            </a:r>
            <a:endParaRPr lang="en-US" sz="2200" dirty="0">
              <a:latin typeface="Bahnschrift Light SemiCondensed"/>
              <a:cs typeface="Times New Roman"/>
            </a:endParaRPr>
          </a:p>
          <a:p>
            <a:pPr marL="457200" indent="-457200" algn="just">
              <a:buFontTx/>
              <a:buAutoNum type="arabicPeriod"/>
            </a:pPr>
            <a:endParaRPr lang="en-US" sz="2200" dirty="0">
              <a:latin typeface="Bahnschrift Light SemiCondensed"/>
              <a:cs typeface="Times New Roman"/>
            </a:endParaRPr>
          </a:p>
          <a:p>
            <a:pPr marL="457200" indent="-457200" algn="just">
              <a:buFontTx/>
              <a:buAutoNum type="arabicPeriod"/>
            </a:pPr>
            <a:r>
              <a:rPr lang="en-US" sz="2200" dirty="0" err="1">
                <a:latin typeface="Bahnschrift Light SemiCondensed"/>
                <a:cs typeface="Times New Roman"/>
              </a:rPr>
              <a:t>Quản</a:t>
            </a:r>
            <a:r>
              <a:rPr lang="en-US" sz="2200" dirty="0">
                <a:latin typeface="Bahnschrift Light SemiCondensed"/>
                <a:cs typeface="Times New Roman"/>
              </a:rPr>
              <a:t> </a:t>
            </a:r>
            <a:r>
              <a:rPr lang="en-US" sz="2200" dirty="0" err="1">
                <a:latin typeface="Bahnschrift Light SemiCondensed"/>
                <a:cs typeface="Times New Roman"/>
              </a:rPr>
              <a:t>lý</a:t>
            </a:r>
            <a:r>
              <a:rPr lang="en-US" sz="2200" dirty="0">
                <a:latin typeface="Bahnschrift Light SemiCondensed"/>
                <a:cs typeface="Times New Roman"/>
              </a:rPr>
              <a:t> </a:t>
            </a:r>
            <a:r>
              <a:rPr lang="en-US" sz="2200" dirty="0" err="1">
                <a:latin typeface="Bahnschrift Light SemiCondensed"/>
                <a:cs typeface="Times New Roman"/>
              </a:rPr>
              <a:t>và</a:t>
            </a:r>
            <a:r>
              <a:rPr lang="en-US" sz="2200" dirty="0">
                <a:latin typeface="Bahnschrift Light SemiCondensed"/>
                <a:cs typeface="Times New Roman"/>
              </a:rPr>
              <a:t> </a:t>
            </a:r>
            <a:r>
              <a:rPr lang="en-US" sz="2200" dirty="0" err="1">
                <a:latin typeface="Bahnschrift Light SemiCondensed"/>
                <a:cs typeface="Times New Roman"/>
              </a:rPr>
              <a:t>bảo</a:t>
            </a:r>
            <a:r>
              <a:rPr lang="en-US" sz="2200" dirty="0">
                <a:latin typeface="Bahnschrift Light SemiCondensed"/>
                <a:cs typeface="Times New Roman"/>
              </a:rPr>
              <a:t> </a:t>
            </a:r>
            <a:r>
              <a:rPr lang="en-US" sz="2200" dirty="0" err="1">
                <a:latin typeface="Bahnschrift Light SemiCondensed"/>
                <a:cs typeface="Times New Roman"/>
              </a:rPr>
              <a:t>trì</a:t>
            </a:r>
            <a:r>
              <a:rPr lang="en-US" sz="2200" dirty="0">
                <a:latin typeface="Bahnschrift Light SemiCondensed"/>
                <a:cs typeface="Times New Roman"/>
              </a:rPr>
              <a:t> </a:t>
            </a:r>
            <a:r>
              <a:rPr lang="en-US" sz="2200" dirty="0" err="1">
                <a:latin typeface="Bahnschrift Light SemiCondensed"/>
                <a:cs typeface="Times New Roman"/>
              </a:rPr>
              <a:t>dễ</a:t>
            </a:r>
            <a:r>
              <a:rPr lang="en-US" sz="2200" dirty="0">
                <a:latin typeface="Bahnschrift Light SemiCondensed"/>
                <a:cs typeface="Times New Roman"/>
              </a:rPr>
              <a:t> </a:t>
            </a:r>
            <a:r>
              <a:rPr lang="en-US" sz="2200" dirty="0" err="1">
                <a:latin typeface="Bahnschrift Light SemiCondensed"/>
                <a:cs typeface="Times New Roman"/>
              </a:rPr>
              <a:t>dàng</a:t>
            </a:r>
            <a:r>
              <a:rPr lang="en-US" sz="2200" dirty="0">
                <a:latin typeface="Bahnschrift Light SemiCondensed"/>
                <a:cs typeface="Times New Roman"/>
              </a:rPr>
              <a:t> </a:t>
            </a:r>
            <a:r>
              <a:rPr lang="en-US" sz="2200" dirty="0" err="1">
                <a:latin typeface="Bahnschrift Light SemiCondensed"/>
                <a:cs typeface="Times New Roman"/>
              </a:rPr>
              <a:t>hơn</a:t>
            </a:r>
            <a:endParaRPr lang="en-US" sz="2200" dirty="0">
              <a:latin typeface="Bahnschrift Light SemiCondensed"/>
              <a:cs typeface="Times New Roman"/>
            </a:endParaRPr>
          </a:p>
          <a:p>
            <a:pPr marL="457200" indent="-457200" algn="just">
              <a:buAutoNum type="arabicPeriod"/>
            </a:pPr>
            <a:endParaRPr lang="en-US" sz="2200" dirty="0">
              <a:latin typeface="Bahnschrift Light SemiCondensed"/>
              <a:cs typeface="Times New Roman"/>
            </a:endParaRPr>
          </a:p>
          <a:p>
            <a:pPr marL="457200" indent="-457200" algn="just">
              <a:buAutoNum type="arabicPeriod"/>
            </a:pPr>
            <a:r>
              <a:rPr lang="en-US" sz="2200" dirty="0" err="1">
                <a:latin typeface="Bahnschrift Light SemiCondensed"/>
                <a:cs typeface="Times New Roman"/>
              </a:rPr>
              <a:t>Hạn</a:t>
            </a:r>
            <a:r>
              <a:rPr lang="en-US" sz="2200" dirty="0">
                <a:latin typeface="Bahnschrift Light SemiCondensed"/>
                <a:cs typeface="Times New Roman"/>
              </a:rPr>
              <a:t> </a:t>
            </a:r>
            <a:r>
              <a:rPr lang="en-US" sz="2200" dirty="0" err="1">
                <a:latin typeface="Bahnschrift Light SemiCondensed"/>
                <a:cs typeface="Times New Roman"/>
              </a:rPr>
              <a:t>chế</a:t>
            </a:r>
            <a:r>
              <a:rPr lang="en-US" sz="2200" dirty="0">
                <a:latin typeface="Bahnschrift Light SemiCondensed"/>
                <a:cs typeface="Times New Roman"/>
              </a:rPr>
              <a:t> </a:t>
            </a:r>
            <a:r>
              <a:rPr lang="en-US" sz="2200" dirty="0" err="1">
                <a:latin typeface="Bahnschrift Light SemiCondensed"/>
                <a:cs typeface="Times New Roman"/>
              </a:rPr>
              <a:t>được</a:t>
            </a:r>
            <a:r>
              <a:rPr lang="en-US" sz="2200" dirty="0">
                <a:latin typeface="Bahnschrift Light SemiCondensed"/>
                <a:cs typeface="Times New Roman"/>
              </a:rPr>
              <a:t> </a:t>
            </a:r>
            <a:r>
              <a:rPr lang="en-US" sz="2200" dirty="0" err="1">
                <a:latin typeface="Bahnschrift Light SemiCondensed"/>
                <a:cs typeface="Times New Roman"/>
              </a:rPr>
              <a:t>cơ</a:t>
            </a:r>
            <a:r>
              <a:rPr lang="en-US" sz="2200" dirty="0">
                <a:latin typeface="Bahnschrift Light SemiCondensed"/>
                <a:cs typeface="Times New Roman"/>
              </a:rPr>
              <a:t> </a:t>
            </a:r>
            <a:r>
              <a:rPr lang="en-US" sz="2200" dirty="0" err="1">
                <a:latin typeface="Bahnschrift Light SemiCondensed"/>
                <a:cs typeface="Times New Roman"/>
              </a:rPr>
              <a:t>chế</a:t>
            </a:r>
            <a:r>
              <a:rPr lang="en-US" sz="2200" dirty="0">
                <a:latin typeface="Bahnschrift Light SemiCondensed"/>
                <a:cs typeface="Times New Roman"/>
              </a:rPr>
              <a:t> lock </a:t>
            </a:r>
            <a:r>
              <a:rPr lang="en-US" sz="2200" dirty="0" err="1">
                <a:latin typeface="Bahnschrift Light SemiCondensed"/>
                <a:cs typeface="Times New Roman"/>
              </a:rPr>
              <a:t>của</a:t>
            </a:r>
            <a:r>
              <a:rPr lang="en-US" sz="2200" dirty="0">
                <a:latin typeface="Bahnschrift Light SemiCondensed"/>
                <a:cs typeface="Times New Roman"/>
              </a:rPr>
              <a:t> Database</a:t>
            </a:r>
          </a:p>
          <a:p>
            <a:pPr marL="457200" indent="-457200" algn="just">
              <a:buAutoNum type="arabicPeriod"/>
            </a:pPr>
            <a:endParaRPr lang="en-US" sz="2200" dirty="0">
              <a:latin typeface="Bahnschrift Light SemiCondensed"/>
              <a:cs typeface="Times New Roman"/>
            </a:endParaRPr>
          </a:p>
          <a:p>
            <a:pPr indent="360045" algn="just"/>
            <a:endParaRPr lang="en-US" sz="2200" dirty="0">
              <a:latin typeface="Bahnschrift Light SemiCondensed"/>
              <a:cs typeface="Times New Roman"/>
            </a:endParaRPr>
          </a:p>
        </p:txBody>
      </p:sp>
      <p:sp>
        <p:nvSpPr>
          <p:cNvPr id="7" name="Title 1">
            <a:extLst>
              <a:ext uri="{FF2B5EF4-FFF2-40B4-BE49-F238E27FC236}">
                <a16:creationId xmlns:a16="http://schemas.microsoft.com/office/drawing/2014/main" id="{C1154A6E-0A55-1997-D028-0C12BD15F457}"/>
              </a:ext>
            </a:extLst>
          </p:cNvPr>
          <p:cNvSpPr>
            <a:spLocks noGrp="1"/>
          </p:cNvSpPr>
          <p:nvPr>
            <p:ph type="title"/>
          </p:nvPr>
        </p:nvSpPr>
        <p:spPr>
          <a:xfrm>
            <a:off x="314421" y="862"/>
            <a:ext cx="11467825" cy="1063309"/>
          </a:xfrm>
        </p:spPr>
        <p:txBody>
          <a:bodyPr vert="horz" lIns="109728" tIns="109728" rIns="109728" bIns="91440" rtlCol="0" anchor="b">
            <a:normAutofit/>
          </a:bodyPr>
          <a:lstStyle/>
          <a:p>
            <a:pPr algn="ctr">
              <a:lnSpc>
                <a:spcPct val="110000"/>
              </a:lnSpc>
            </a:pPr>
            <a:r>
              <a:rPr lang="en-US" sz="4200" dirty="0">
                <a:solidFill>
                  <a:schemeClr val="tx1">
                    <a:lumMod val="85000"/>
                    <a:lumOff val="15000"/>
                  </a:schemeClr>
                </a:solidFill>
                <a:latin typeface="Bahnschrift Light SemiCondensed"/>
                <a:ea typeface="Meiryo"/>
                <a:cs typeface="Times New Roman"/>
              </a:rPr>
              <a:t>2.2 </a:t>
            </a:r>
            <a:r>
              <a:rPr lang="en-US" sz="4200" dirty="0" err="1">
                <a:solidFill>
                  <a:schemeClr val="tx1">
                    <a:lumMod val="85000"/>
                    <a:lumOff val="15000"/>
                  </a:schemeClr>
                </a:solidFill>
                <a:latin typeface="Bahnschrift Light SemiCondensed"/>
                <a:ea typeface="Meiryo"/>
                <a:cs typeface="Times New Roman"/>
              </a:rPr>
              <a:t>Được</a:t>
            </a:r>
            <a:r>
              <a:rPr lang="en-US" sz="4200" dirty="0">
                <a:solidFill>
                  <a:schemeClr val="tx1">
                    <a:lumMod val="85000"/>
                    <a:lumOff val="15000"/>
                  </a:schemeClr>
                </a:solidFill>
                <a:latin typeface="Bahnschrift Light SemiCondensed"/>
                <a:ea typeface="Meiryo"/>
                <a:cs typeface="Times New Roman"/>
              </a:rPr>
              <a:t> </a:t>
            </a:r>
            <a:r>
              <a:rPr lang="en-US" sz="4200" dirty="0" err="1">
                <a:solidFill>
                  <a:schemeClr val="tx1">
                    <a:lumMod val="85000"/>
                    <a:lumOff val="15000"/>
                  </a:schemeClr>
                </a:solidFill>
                <a:latin typeface="Bahnschrift Light SemiCondensed"/>
                <a:ea typeface="Meiryo"/>
                <a:cs typeface="Times New Roman"/>
              </a:rPr>
              <a:t>gì</a:t>
            </a:r>
            <a:r>
              <a:rPr lang="en-US" sz="4200" dirty="0">
                <a:solidFill>
                  <a:schemeClr val="tx1">
                    <a:lumMod val="85000"/>
                    <a:lumOff val="15000"/>
                  </a:schemeClr>
                </a:solidFill>
                <a:latin typeface="Bahnschrift Light SemiCondensed"/>
                <a:ea typeface="Meiryo"/>
                <a:cs typeface="Times New Roman"/>
              </a:rPr>
              <a:t>?</a:t>
            </a:r>
          </a:p>
        </p:txBody>
      </p:sp>
      <p:pic>
        <p:nvPicPr>
          <p:cNvPr id="2" name="Picture 1" descr="A person sitting at a computer&#10;&#10;Description automatically generated">
            <a:extLst>
              <a:ext uri="{FF2B5EF4-FFF2-40B4-BE49-F238E27FC236}">
                <a16:creationId xmlns:a16="http://schemas.microsoft.com/office/drawing/2014/main" id="{553FA759-D8E0-D288-F6DB-56CDFCF38F66}"/>
              </a:ext>
            </a:extLst>
          </p:cNvPr>
          <p:cNvPicPr>
            <a:picLocks noChangeAspect="1"/>
          </p:cNvPicPr>
          <p:nvPr/>
        </p:nvPicPr>
        <p:blipFill>
          <a:blip r:embed="rId2"/>
          <a:stretch>
            <a:fillRect/>
          </a:stretch>
        </p:blipFill>
        <p:spPr>
          <a:xfrm>
            <a:off x="5573233" y="1360967"/>
            <a:ext cx="6096000" cy="3657600"/>
          </a:xfrm>
          <a:prstGeom prst="rect">
            <a:avLst/>
          </a:prstGeom>
        </p:spPr>
      </p:pic>
    </p:spTree>
    <p:extLst>
      <p:ext uri="{BB962C8B-B14F-4D97-AF65-F5344CB8AC3E}">
        <p14:creationId xmlns:p14="http://schemas.microsoft.com/office/powerpoint/2010/main" val="9005863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41" name="Freeform: Shape 1040">
            <a:extLst>
              <a:ext uri="{FF2B5EF4-FFF2-40B4-BE49-F238E27FC236}">
                <a16:creationId xmlns:a16="http://schemas.microsoft.com/office/drawing/2014/main" id="{9B0F7D69-D93C-4C38-A23D-76E000D691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96422" cy="6858000"/>
          </a:xfrm>
          <a:custGeom>
            <a:avLst/>
            <a:gdLst/>
            <a:ahLst/>
            <a:cxnLst/>
            <a:rect l="l" t="t" r="r" b="b"/>
            <a:pathLst>
              <a:path w="3496422" h="6858000">
                <a:moveTo>
                  <a:pt x="0" y="0"/>
                </a:moveTo>
                <a:lnTo>
                  <a:pt x="1873399" y="0"/>
                </a:lnTo>
                <a:lnTo>
                  <a:pt x="1895523" y="14997"/>
                </a:lnTo>
                <a:cubicBezTo>
                  <a:pt x="2922686" y="754641"/>
                  <a:pt x="3496422" y="2093192"/>
                  <a:pt x="3496422" y="3621656"/>
                </a:cubicBezTo>
                <a:cubicBezTo>
                  <a:pt x="3496422" y="4969131"/>
                  <a:pt x="2567697" y="5602839"/>
                  <a:pt x="1622072" y="6374814"/>
                </a:cubicBezTo>
                <a:cubicBezTo>
                  <a:pt x="1449869" y="6515397"/>
                  <a:pt x="1279242" y="6653108"/>
                  <a:pt x="1105424" y="6780599"/>
                </a:cubicBezTo>
                <a:lnTo>
                  <a:pt x="993668"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42" name="Freeform: Shape 1041">
            <a:extLst>
              <a:ext uri="{FF2B5EF4-FFF2-40B4-BE49-F238E27FC236}">
                <a16:creationId xmlns:a16="http://schemas.microsoft.com/office/drawing/2014/main" id="{8CD419D4-EA9D-42D9-BF62-B07F0B7B67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75409" y="0"/>
            <a:ext cx="2529723" cy="6858000"/>
          </a:xfrm>
          <a:custGeom>
            <a:avLst/>
            <a:gdLst/>
            <a:ahLst/>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1043" name="Freeform: Shape 1042">
            <a:extLst>
              <a:ext uri="{FF2B5EF4-FFF2-40B4-BE49-F238E27FC236}">
                <a16:creationId xmlns:a16="http://schemas.microsoft.com/office/drawing/2014/main" id="{1C6FEC9B-9608-4181-A9E5-A1B80E7202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5402" y="0"/>
            <a:ext cx="2536434" cy="6858000"/>
          </a:xfrm>
          <a:custGeom>
            <a:avLst/>
            <a:gdLst/>
            <a:ahLst/>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1045" name="Freeform: Shape 1044">
            <a:extLst>
              <a:ext uri="{FF2B5EF4-FFF2-40B4-BE49-F238E27FC236}">
                <a16:creationId xmlns:a16="http://schemas.microsoft.com/office/drawing/2014/main" id="{AB1564ED-F26F-451D-97D6-A6EC3E83FD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4161" y="0"/>
            <a:ext cx="2261351" cy="6858000"/>
          </a:xfrm>
          <a:custGeom>
            <a:avLst/>
            <a:gdLst/>
            <a:ahLst/>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1047" name="Freeform: Shape 1046">
            <a:extLst>
              <a:ext uri="{FF2B5EF4-FFF2-40B4-BE49-F238E27FC236}">
                <a16:creationId xmlns:a16="http://schemas.microsoft.com/office/drawing/2014/main" id="{0CA184B6-3482-4F43-87F0-BC765DCFD8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userDrawn="1">
            <p:extLst>
              <p:ext uri="{386F3935-93C4-4BCD-93E2-E3B085C9AB24}">
                <p16:designElem xmlns:p16="http://schemas.microsoft.com/office/powerpoint/2015/main" val="1"/>
              </p:ext>
            </p:extLst>
          </p:nvPr>
        </p:nvSpPr>
        <p:spPr>
          <a:xfrm>
            <a:off x="0" y="0"/>
            <a:ext cx="3496422" cy="6858000"/>
          </a:xfrm>
          <a:custGeom>
            <a:avLst/>
            <a:gdLst/>
            <a:ahLst/>
            <a:cxnLst/>
            <a:rect l="l" t="t" r="r" b="b"/>
            <a:pathLst>
              <a:path w="3496422" h="6858000">
                <a:moveTo>
                  <a:pt x="0" y="0"/>
                </a:moveTo>
                <a:lnTo>
                  <a:pt x="1873399" y="0"/>
                </a:lnTo>
                <a:lnTo>
                  <a:pt x="1895523" y="14997"/>
                </a:lnTo>
                <a:cubicBezTo>
                  <a:pt x="2922686" y="754641"/>
                  <a:pt x="3496422" y="2093192"/>
                  <a:pt x="3496422" y="3621656"/>
                </a:cubicBezTo>
                <a:cubicBezTo>
                  <a:pt x="3496422" y="4969131"/>
                  <a:pt x="2567697" y="5602839"/>
                  <a:pt x="1622072" y="6374814"/>
                </a:cubicBezTo>
                <a:cubicBezTo>
                  <a:pt x="1449869" y="6515397"/>
                  <a:pt x="1279242" y="6653108"/>
                  <a:pt x="1105424" y="6780599"/>
                </a:cubicBezTo>
                <a:lnTo>
                  <a:pt x="993668"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49" name="Freeform: Shape 1048">
            <a:extLst>
              <a:ext uri="{FF2B5EF4-FFF2-40B4-BE49-F238E27FC236}">
                <a16:creationId xmlns:a16="http://schemas.microsoft.com/office/drawing/2014/main" id="{6C869923-8380-4244-9548-802C330638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userDrawn="1">
            <p:extLst>
              <p:ext uri="{386F3935-93C4-4BCD-93E2-E3B085C9AB24}">
                <p16:designElem xmlns:p16="http://schemas.microsoft.com/office/powerpoint/2015/main" val="1"/>
              </p:ext>
            </p:extLst>
          </p:nvPr>
        </p:nvSpPr>
        <p:spPr>
          <a:xfrm>
            <a:off x="1375409" y="0"/>
            <a:ext cx="2529723" cy="6858000"/>
          </a:xfrm>
          <a:custGeom>
            <a:avLst/>
            <a:gdLst/>
            <a:ahLst/>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1051" name="Freeform: Shape 1050">
            <a:extLst>
              <a:ext uri="{FF2B5EF4-FFF2-40B4-BE49-F238E27FC236}">
                <a16:creationId xmlns:a16="http://schemas.microsoft.com/office/drawing/2014/main" id="{C06255F2-BC67-4DDE-B34E-AC4BA21838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userDrawn="1">
            <p:extLst>
              <p:ext uri="{386F3935-93C4-4BCD-93E2-E3B085C9AB24}">
                <p16:designElem xmlns:p16="http://schemas.microsoft.com/office/powerpoint/2015/main" val="1"/>
              </p:ext>
            </p:extLst>
          </p:nvPr>
        </p:nvSpPr>
        <p:spPr>
          <a:xfrm>
            <a:off x="1155402" y="0"/>
            <a:ext cx="2536434" cy="6858000"/>
          </a:xfrm>
          <a:custGeom>
            <a:avLst/>
            <a:gdLst/>
            <a:ahLst/>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1053" name="Freeform: Shape 1052">
            <a:extLst>
              <a:ext uri="{FF2B5EF4-FFF2-40B4-BE49-F238E27FC236}">
                <a16:creationId xmlns:a16="http://schemas.microsoft.com/office/drawing/2014/main" id="{55169443-FCCD-4C0A-8C69-18CD3FA096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userDrawn="1">
            <p:extLst>
              <p:ext uri="{386F3935-93C4-4BCD-93E2-E3B085C9AB24}">
                <p16:designElem xmlns:p16="http://schemas.microsoft.com/office/powerpoint/2015/main" val="1"/>
              </p:ext>
            </p:extLst>
          </p:nvPr>
        </p:nvSpPr>
        <p:spPr>
          <a:xfrm>
            <a:off x="924161" y="0"/>
            <a:ext cx="2261351" cy="6858000"/>
          </a:xfrm>
          <a:custGeom>
            <a:avLst/>
            <a:gdLst/>
            <a:ahLst/>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useBgFill="1">
        <p:nvSpPr>
          <p:cNvPr id="1055" name="Rectangle 1054">
            <a:extLst>
              <a:ext uri="{FF2B5EF4-FFF2-40B4-BE49-F238E27FC236}">
                <a16:creationId xmlns:a16="http://schemas.microsoft.com/office/drawing/2014/main" id="{0DBF1ABE-8590-450D-BB49-BDDCCF3EEA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1057" name="Freeform: Shape 1056">
            <a:extLst>
              <a:ext uri="{FF2B5EF4-FFF2-40B4-BE49-F238E27FC236}">
                <a16:creationId xmlns:a16="http://schemas.microsoft.com/office/drawing/2014/main" id="{DCD36D47-40B7-494B-B249-3CBA333DE2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475746" cy="6858000"/>
          </a:xfrm>
          <a:custGeom>
            <a:avLst/>
            <a:gdLst>
              <a:gd name="connsiteX0" fmla="*/ 0 w 7475746"/>
              <a:gd name="connsiteY0" fmla="*/ 0 h 6858000"/>
              <a:gd name="connsiteX1" fmla="*/ 5859459 w 7475746"/>
              <a:gd name="connsiteY1" fmla="*/ 0 h 6858000"/>
              <a:gd name="connsiteX2" fmla="*/ 5874848 w 7475746"/>
              <a:gd name="connsiteY2" fmla="*/ 10445 h 6858000"/>
              <a:gd name="connsiteX3" fmla="*/ 7475746 w 7475746"/>
              <a:gd name="connsiteY3" fmla="*/ 3621913 h 6858000"/>
              <a:gd name="connsiteX4" fmla="*/ 5601397 w 7475746"/>
              <a:gd name="connsiteY4" fmla="*/ 6378742 h 6858000"/>
              <a:gd name="connsiteX5" fmla="*/ 5084748 w 7475746"/>
              <a:gd name="connsiteY5" fmla="*/ 6785068 h 6858000"/>
              <a:gd name="connsiteX6" fmla="*/ 4979585 w 7475746"/>
              <a:gd name="connsiteY6" fmla="*/ 6858000 h 6858000"/>
              <a:gd name="connsiteX7" fmla="*/ 0 w 7475746"/>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75746" h="6858000">
                <a:moveTo>
                  <a:pt x="0" y="0"/>
                </a:moveTo>
                <a:lnTo>
                  <a:pt x="5859459" y="0"/>
                </a:lnTo>
                <a:lnTo>
                  <a:pt x="5874848" y="10445"/>
                </a:lnTo>
                <a:cubicBezTo>
                  <a:pt x="6902010" y="751075"/>
                  <a:pt x="7475746" y="2091411"/>
                  <a:pt x="7475746" y="3621913"/>
                </a:cubicBezTo>
                <a:cubicBezTo>
                  <a:pt x="7475746" y="4971185"/>
                  <a:pt x="6547021" y="5605738"/>
                  <a:pt x="5601397" y="6378742"/>
                </a:cubicBezTo>
                <a:cubicBezTo>
                  <a:pt x="5429193" y="6519512"/>
                  <a:pt x="5258566" y="6657407"/>
                  <a:pt x="5084748" y="6785068"/>
                </a:cubicBezTo>
                <a:lnTo>
                  <a:pt x="4979585" y="6858000"/>
                </a:lnTo>
                <a:lnTo>
                  <a:pt x="0" y="6858000"/>
                </a:ln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59" name="Freeform: Shape 1058">
            <a:extLst>
              <a:ext uri="{FF2B5EF4-FFF2-40B4-BE49-F238E27FC236}">
                <a16:creationId xmlns:a16="http://schemas.microsoft.com/office/drawing/2014/main" id="{FBA7E51E-7B6A-4A79-8F84-47C845C7A2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53744"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1061" name="Freeform: Shape 1060">
            <a:extLst>
              <a:ext uri="{FF2B5EF4-FFF2-40B4-BE49-F238E27FC236}">
                <a16:creationId xmlns:a16="http://schemas.microsoft.com/office/drawing/2014/main" id="{03C85561-90D2-4AFA-B2C5-F2D61D86C2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3737" y="0"/>
            <a:ext cx="2536434" cy="6858000"/>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4" name="TextBox 3">
            <a:extLst>
              <a:ext uri="{FF2B5EF4-FFF2-40B4-BE49-F238E27FC236}">
                <a16:creationId xmlns:a16="http://schemas.microsoft.com/office/drawing/2014/main" id="{A1C585F5-DF2A-6924-9552-60227AE7DBA5}"/>
              </a:ext>
            </a:extLst>
          </p:cNvPr>
          <p:cNvSpPr txBox="1"/>
          <p:nvPr/>
        </p:nvSpPr>
        <p:spPr>
          <a:xfrm>
            <a:off x="1938" y="1059586"/>
            <a:ext cx="5827556" cy="720197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lgn="just">
              <a:buAutoNum type="arabicPeriod"/>
            </a:pPr>
            <a:r>
              <a:rPr lang="en-US" sz="2200" dirty="0" err="1">
                <a:latin typeface="Bahnschrift Light SemiCondensed"/>
                <a:cs typeface="Times New Roman"/>
              </a:rPr>
              <a:t>Làm</a:t>
            </a:r>
            <a:r>
              <a:rPr lang="en-US" sz="2200" dirty="0">
                <a:latin typeface="Bahnschrift Light SemiCondensed"/>
                <a:cs typeface="Times New Roman"/>
              </a:rPr>
              <a:t> </a:t>
            </a:r>
            <a:r>
              <a:rPr lang="en-US" sz="2200" dirty="0" err="1">
                <a:latin typeface="Bahnschrift Light SemiCondensed"/>
                <a:cs typeface="Times New Roman"/>
              </a:rPr>
              <a:t>tăng</a:t>
            </a:r>
            <a:r>
              <a:rPr lang="en-US" sz="2200" dirty="0">
                <a:latin typeface="Bahnschrift Light SemiCondensed"/>
                <a:cs typeface="Times New Roman"/>
              </a:rPr>
              <a:t> </a:t>
            </a:r>
            <a:r>
              <a:rPr lang="en-US" sz="2200" dirty="0" err="1">
                <a:latin typeface="Bahnschrift Light SemiCondensed"/>
                <a:cs typeface="Times New Roman"/>
              </a:rPr>
              <a:t>thêm</a:t>
            </a:r>
            <a:r>
              <a:rPr lang="en-US" sz="2200" dirty="0">
                <a:latin typeface="Bahnschrift Light SemiCondensed"/>
                <a:cs typeface="Times New Roman"/>
              </a:rPr>
              <a:t> </a:t>
            </a:r>
            <a:r>
              <a:rPr lang="en-US" sz="2200" dirty="0" err="1">
                <a:latin typeface="Bahnschrift Light SemiCondensed"/>
                <a:cs typeface="Times New Roman"/>
              </a:rPr>
              <a:t>độ</a:t>
            </a:r>
            <a:r>
              <a:rPr lang="en-US" sz="2200" dirty="0">
                <a:latin typeface="Bahnschrift Light SemiCondensed"/>
                <a:cs typeface="Times New Roman"/>
              </a:rPr>
              <a:t> </a:t>
            </a:r>
            <a:r>
              <a:rPr lang="en-US" sz="2200" dirty="0" err="1">
                <a:latin typeface="Bahnschrift Light SemiCondensed"/>
                <a:cs typeface="Times New Roman"/>
              </a:rPr>
              <a:t>phức</a:t>
            </a:r>
            <a:r>
              <a:rPr lang="en-US" sz="2200" dirty="0">
                <a:latin typeface="Bahnschrift Light SemiCondensed"/>
                <a:cs typeface="Times New Roman"/>
              </a:rPr>
              <a:t> </a:t>
            </a:r>
            <a:r>
              <a:rPr lang="en-US" sz="2200" dirty="0" err="1">
                <a:latin typeface="Bahnschrift Light SemiCondensed"/>
                <a:cs typeface="Times New Roman"/>
              </a:rPr>
              <a:t>tạp</a:t>
            </a:r>
            <a:r>
              <a:rPr lang="en-US" sz="2200" dirty="0">
                <a:latin typeface="Bahnschrift Light SemiCondensed"/>
                <a:cs typeface="Times New Roman"/>
              </a:rPr>
              <a:t> </a:t>
            </a:r>
            <a:r>
              <a:rPr lang="en-US" sz="2200" dirty="0" err="1">
                <a:latin typeface="Bahnschrift Light SemiCondensed"/>
                <a:cs typeface="Times New Roman"/>
              </a:rPr>
              <a:t>hệ</a:t>
            </a:r>
            <a:r>
              <a:rPr lang="en-US" sz="2200" dirty="0">
                <a:latin typeface="Bahnschrift Light SemiCondensed"/>
                <a:cs typeface="Times New Roman"/>
              </a:rPr>
              <a:t> </a:t>
            </a:r>
            <a:r>
              <a:rPr lang="en-US" sz="2200" dirty="0" err="1">
                <a:latin typeface="Bahnschrift Light SemiCondensed"/>
                <a:cs typeface="Times New Roman"/>
              </a:rPr>
              <a:t>thống</a:t>
            </a:r>
            <a:endParaRPr lang="en-US" sz="2200" dirty="0">
              <a:latin typeface="Bahnschrift Light SemiCondensed"/>
              <a:cs typeface="Times New Roman"/>
            </a:endParaRPr>
          </a:p>
          <a:p>
            <a:pPr marL="457200" indent="-457200" algn="just">
              <a:buAutoNum type="arabicPeriod"/>
            </a:pPr>
            <a:endParaRPr lang="en-US" sz="2200" dirty="0">
              <a:latin typeface="Bahnschrift Light SemiCondensed"/>
              <a:cs typeface="Times New Roman"/>
            </a:endParaRPr>
          </a:p>
          <a:p>
            <a:pPr marL="457200" indent="-457200" algn="just">
              <a:buAutoNum type="arabicPeriod"/>
            </a:pPr>
            <a:r>
              <a:rPr lang="en-US" sz="2200" dirty="0" err="1">
                <a:latin typeface="Bahnschrift Light SemiCondensed"/>
                <a:cs typeface="Times New Roman"/>
              </a:rPr>
              <a:t>Quản</a:t>
            </a:r>
            <a:r>
              <a:rPr lang="en-US" sz="2200" dirty="0">
                <a:latin typeface="Bahnschrift Light SemiCondensed"/>
                <a:cs typeface="Times New Roman"/>
              </a:rPr>
              <a:t> </a:t>
            </a:r>
            <a:r>
              <a:rPr lang="en-US" sz="2200" dirty="0" err="1">
                <a:latin typeface="Bahnschrift Light SemiCondensed"/>
                <a:cs typeface="Times New Roman"/>
              </a:rPr>
              <a:t>lý</a:t>
            </a:r>
            <a:r>
              <a:rPr lang="en-US" sz="2200" dirty="0">
                <a:latin typeface="Bahnschrift Light SemiCondensed"/>
                <a:cs typeface="Times New Roman"/>
              </a:rPr>
              <a:t> </a:t>
            </a:r>
            <a:r>
              <a:rPr lang="en-US" sz="2200" dirty="0" err="1">
                <a:latin typeface="Bahnschrift Light SemiCondensed"/>
                <a:cs typeface="Times New Roman"/>
              </a:rPr>
              <a:t>các</a:t>
            </a:r>
            <a:r>
              <a:rPr lang="en-US" sz="2200" dirty="0">
                <a:latin typeface="Bahnschrift Light SemiCondensed"/>
                <a:cs typeface="Times New Roman"/>
              </a:rPr>
              <a:t> queue </a:t>
            </a:r>
            <a:r>
              <a:rPr lang="en-US" sz="2200" dirty="0" err="1">
                <a:latin typeface="Bahnschrift Light SemiCondensed"/>
                <a:cs typeface="Times New Roman"/>
              </a:rPr>
              <a:t>trở</a:t>
            </a:r>
            <a:r>
              <a:rPr lang="en-US" sz="2200" dirty="0">
                <a:latin typeface="Bahnschrift Light SemiCondensed"/>
                <a:cs typeface="Times New Roman"/>
              </a:rPr>
              <a:t> </a:t>
            </a:r>
            <a:r>
              <a:rPr lang="en-US" sz="2200" dirty="0" err="1">
                <a:latin typeface="Bahnschrift Light SemiCondensed"/>
                <a:cs typeface="Times New Roman"/>
              </a:rPr>
              <a:t>nên</a:t>
            </a:r>
            <a:r>
              <a:rPr lang="en-US" sz="2200" dirty="0">
                <a:latin typeface="Bahnschrift Light SemiCondensed"/>
                <a:cs typeface="Times New Roman"/>
              </a:rPr>
              <a:t> </a:t>
            </a:r>
            <a:r>
              <a:rPr lang="en-US" sz="2200" dirty="0" err="1">
                <a:latin typeface="Bahnschrift Light SemiCondensed"/>
                <a:cs typeface="Times New Roman"/>
              </a:rPr>
              <a:t>khó</a:t>
            </a:r>
            <a:r>
              <a:rPr lang="en-US" sz="2200" dirty="0">
                <a:latin typeface="Bahnschrift Light SemiCondensed"/>
                <a:cs typeface="Times New Roman"/>
              </a:rPr>
              <a:t> </a:t>
            </a:r>
            <a:r>
              <a:rPr lang="en-US" sz="2200" dirty="0" err="1">
                <a:latin typeface="Bahnschrift Light SemiCondensed"/>
                <a:cs typeface="Times New Roman"/>
              </a:rPr>
              <a:t>khăn</a:t>
            </a:r>
            <a:r>
              <a:rPr lang="en-US" sz="2200" dirty="0">
                <a:latin typeface="Bahnschrift Light SemiCondensed"/>
                <a:cs typeface="Times New Roman"/>
              </a:rPr>
              <a:t> </a:t>
            </a:r>
            <a:r>
              <a:rPr lang="en-US" sz="2200" dirty="0" err="1">
                <a:latin typeface="Bahnschrift Light SemiCondensed"/>
                <a:cs typeface="Times New Roman"/>
              </a:rPr>
              <a:t>hơn</a:t>
            </a:r>
            <a:r>
              <a:rPr lang="en-US" sz="2200" dirty="0">
                <a:latin typeface="Bahnschrift Light SemiCondensed"/>
                <a:cs typeface="Times New Roman"/>
              </a:rPr>
              <a:t> </a:t>
            </a:r>
            <a:r>
              <a:rPr lang="en-US" sz="2200" dirty="0" err="1">
                <a:latin typeface="Bahnschrift Light SemiCondensed"/>
                <a:cs typeface="Times New Roman"/>
              </a:rPr>
              <a:t>khi</a:t>
            </a:r>
            <a:r>
              <a:rPr lang="en-US" sz="2200" dirty="0">
                <a:latin typeface="Bahnschrift Light SemiCondensed"/>
                <a:cs typeface="Times New Roman"/>
              </a:rPr>
              <a:t> </a:t>
            </a:r>
            <a:r>
              <a:rPr lang="en-US" sz="2200" dirty="0" err="1">
                <a:latin typeface="Bahnschrift Light SemiCondensed"/>
                <a:cs typeface="Times New Roman"/>
              </a:rPr>
              <a:t>hệ</a:t>
            </a:r>
            <a:r>
              <a:rPr lang="en-US" sz="2200" dirty="0">
                <a:latin typeface="Bahnschrift Light SemiCondensed"/>
                <a:cs typeface="Times New Roman"/>
              </a:rPr>
              <a:t> </a:t>
            </a:r>
            <a:r>
              <a:rPr lang="en-US" sz="2200" dirty="0" err="1">
                <a:latin typeface="Bahnschrift Light SemiCondensed"/>
                <a:cs typeface="Times New Roman"/>
              </a:rPr>
              <a:t>thống</a:t>
            </a:r>
            <a:r>
              <a:rPr lang="en-US" sz="2200" dirty="0">
                <a:latin typeface="Bahnschrift Light SemiCondensed"/>
                <a:cs typeface="Times New Roman"/>
              </a:rPr>
              <a:t> </a:t>
            </a:r>
            <a:r>
              <a:rPr lang="en-US" sz="2200" dirty="0" err="1">
                <a:latin typeface="Bahnschrift Light SemiCondensed"/>
                <a:cs typeface="Times New Roman"/>
              </a:rPr>
              <a:t>lớn</a:t>
            </a:r>
            <a:r>
              <a:rPr lang="en-US" sz="2200" dirty="0">
                <a:latin typeface="Bahnschrift Light SemiCondensed"/>
                <a:cs typeface="Times New Roman"/>
              </a:rPr>
              <a:t> </a:t>
            </a:r>
            <a:r>
              <a:rPr lang="en-US" sz="2200" dirty="0" err="1">
                <a:latin typeface="Bahnschrift Light SemiCondensed"/>
                <a:cs typeface="Times New Roman"/>
              </a:rPr>
              <a:t>dần</a:t>
            </a:r>
            <a:r>
              <a:rPr lang="en-US" sz="2200" dirty="0">
                <a:latin typeface="Bahnschrift Light SemiCondensed"/>
                <a:cs typeface="Times New Roman"/>
              </a:rPr>
              <a:t> </a:t>
            </a:r>
            <a:r>
              <a:rPr lang="en-US" sz="2200" dirty="0" err="1">
                <a:latin typeface="Bahnschrift Light SemiCondensed"/>
                <a:cs typeface="Times New Roman"/>
              </a:rPr>
              <a:t>lên</a:t>
            </a:r>
            <a:endParaRPr lang="en-US" sz="2200" dirty="0">
              <a:latin typeface="Bahnschrift Light SemiCondensed"/>
              <a:cs typeface="Times New Roman"/>
            </a:endParaRPr>
          </a:p>
          <a:p>
            <a:pPr marL="457200" indent="-457200" algn="just">
              <a:buFontTx/>
              <a:buAutoNum type="arabicPeriod"/>
            </a:pPr>
            <a:endParaRPr lang="en-US" sz="2200" dirty="0">
              <a:latin typeface="Bahnschrift Light SemiCondensed"/>
              <a:cs typeface="Times New Roman"/>
            </a:endParaRPr>
          </a:p>
          <a:p>
            <a:pPr marL="457200" indent="-457200" algn="just">
              <a:buFontTx/>
              <a:buAutoNum type="arabicPeriod"/>
            </a:pPr>
            <a:r>
              <a:rPr lang="en-US" sz="2200" dirty="0" err="1">
                <a:latin typeface="Bahnschrift Light SemiCondensed"/>
                <a:cs typeface="Times New Roman"/>
              </a:rPr>
              <a:t>Các</a:t>
            </a:r>
            <a:r>
              <a:rPr lang="en-US" sz="2200" dirty="0">
                <a:latin typeface="Bahnschrift Light SemiCondensed"/>
                <a:cs typeface="Times New Roman"/>
              </a:rPr>
              <a:t> module </a:t>
            </a:r>
            <a:r>
              <a:rPr lang="en-US" sz="2200" dirty="0" err="1">
                <a:latin typeface="Bahnschrift Light SemiCondensed"/>
                <a:cs typeface="Times New Roman"/>
              </a:rPr>
              <a:t>giao</a:t>
            </a:r>
            <a:r>
              <a:rPr lang="en-US" sz="2200" dirty="0">
                <a:latin typeface="Bahnschrift Light SemiCondensed"/>
                <a:cs typeface="Times New Roman"/>
              </a:rPr>
              <a:t> </a:t>
            </a:r>
            <a:r>
              <a:rPr lang="en-US" sz="2200" dirty="0" err="1">
                <a:latin typeface="Bahnschrift Light SemiCondensed"/>
                <a:cs typeface="Times New Roman"/>
              </a:rPr>
              <a:t>tiếp</a:t>
            </a:r>
            <a:r>
              <a:rPr lang="en-US" sz="2200" dirty="0">
                <a:latin typeface="Bahnschrift Light SemiCondensed"/>
                <a:cs typeface="Times New Roman"/>
              </a:rPr>
              <a:t> qua </a:t>
            </a:r>
            <a:r>
              <a:rPr lang="en-US" sz="2200" dirty="0" err="1">
                <a:latin typeface="Bahnschrift Light SemiCondensed"/>
                <a:cs typeface="Times New Roman"/>
              </a:rPr>
              <a:t>mạng</a:t>
            </a:r>
            <a:r>
              <a:rPr lang="en-US" sz="2200" dirty="0">
                <a:latin typeface="Bahnschrift Light SemiCondensed"/>
                <a:cs typeface="Times New Roman"/>
              </a:rPr>
              <a:t> </a:t>
            </a:r>
            <a:r>
              <a:rPr lang="en-US" sz="2200" dirty="0" err="1">
                <a:latin typeface="Bahnschrift Light SemiCondensed"/>
                <a:cs typeface="Times New Roman"/>
              </a:rPr>
              <a:t>nên</a:t>
            </a:r>
            <a:r>
              <a:rPr lang="en-US" sz="2200" dirty="0">
                <a:latin typeface="Bahnschrift Light SemiCondensed"/>
                <a:cs typeface="Times New Roman"/>
              </a:rPr>
              <a:t> </a:t>
            </a:r>
            <a:r>
              <a:rPr lang="en-US" sz="2200" dirty="0" err="1">
                <a:latin typeface="Bahnschrift Light SemiCondensed"/>
                <a:cs typeface="Times New Roman"/>
              </a:rPr>
              <a:t>có</a:t>
            </a:r>
            <a:r>
              <a:rPr lang="en-US" sz="2200" dirty="0">
                <a:latin typeface="Bahnschrift Light SemiCondensed"/>
                <a:cs typeface="Times New Roman"/>
              </a:rPr>
              <a:t> </a:t>
            </a:r>
            <a:r>
              <a:rPr lang="en-US" sz="2200" dirty="0" err="1">
                <a:latin typeface="Bahnschrift Light SemiCondensed"/>
                <a:cs typeface="Times New Roman"/>
              </a:rPr>
              <a:t>thể</a:t>
            </a:r>
            <a:r>
              <a:rPr lang="en-US" sz="2200" dirty="0">
                <a:latin typeface="Bahnschrift Light SemiCondensed"/>
                <a:cs typeface="Times New Roman"/>
              </a:rPr>
              <a:t> </a:t>
            </a:r>
            <a:r>
              <a:rPr lang="en-US" sz="2200" dirty="0" err="1">
                <a:latin typeface="Bahnschrift Light SemiCondensed"/>
                <a:cs typeface="Times New Roman"/>
              </a:rPr>
              <a:t>tốc</a:t>
            </a:r>
            <a:r>
              <a:rPr lang="en-US" sz="2200" dirty="0">
                <a:latin typeface="Bahnschrift Light SemiCondensed"/>
                <a:cs typeface="Times New Roman"/>
              </a:rPr>
              <a:t> </a:t>
            </a:r>
            <a:r>
              <a:rPr lang="en-US" sz="2200" dirty="0" err="1">
                <a:latin typeface="Bahnschrift Light SemiCondensed"/>
                <a:cs typeface="Times New Roman"/>
              </a:rPr>
              <a:t>độ</a:t>
            </a:r>
            <a:r>
              <a:rPr lang="en-US" sz="2200" dirty="0">
                <a:latin typeface="Bahnschrift Light SemiCondensed"/>
                <a:cs typeface="Times New Roman"/>
              </a:rPr>
              <a:t> </a:t>
            </a:r>
            <a:r>
              <a:rPr lang="en-US" sz="2200" dirty="0" err="1">
                <a:latin typeface="Bahnschrift Light SemiCondensed"/>
                <a:cs typeface="Times New Roman"/>
              </a:rPr>
              <a:t>không</a:t>
            </a:r>
            <a:r>
              <a:rPr lang="en-US" sz="2200" dirty="0">
                <a:latin typeface="Bahnschrift Light SemiCondensed"/>
                <a:cs typeface="Times New Roman"/>
              </a:rPr>
              <a:t> </a:t>
            </a:r>
            <a:r>
              <a:rPr lang="en-US" sz="2200" dirty="0" err="1">
                <a:latin typeface="Bahnschrift Light SemiCondensed"/>
                <a:cs typeface="Times New Roman"/>
              </a:rPr>
              <a:t>cao</a:t>
            </a:r>
            <a:r>
              <a:rPr lang="en-US" sz="2200" dirty="0">
                <a:latin typeface="Bahnschrift Light SemiCondensed"/>
                <a:cs typeface="Times New Roman"/>
              </a:rPr>
              <a:t> </a:t>
            </a:r>
            <a:r>
              <a:rPr lang="en-US" sz="2200" dirty="0" err="1">
                <a:latin typeface="Bahnschrift Light SemiCondensed"/>
                <a:cs typeface="Times New Roman"/>
              </a:rPr>
              <a:t>bằng</a:t>
            </a:r>
            <a:r>
              <a:rPr lang="en-US" sz="2200" dirty="0">
                <a:latin typeface="Bahnschrift Light SemiCondensed"/>
                <a:cs typeface="Times New Roman"/>
              </a:rPr>
              <a:t> monolith. </a:t>
            </a:r>
            <a:r>
              <a:rPr lang="en-US" sz="2200" dirty="0" err="1">
                <a:latin typeface="Bahnschrift Light SemiCondensed"/>
                <a:cs typeface="Times New Roman"/>
              </a:rPr>
              <a:t>Ngoài</a:t>
            </a:r>
            <a:r>
              <a:rPr lang="en-US" sz="2200" dirty="0">
                <a:latin typeface="Bahnschrift Light SemiCondensed"/>
                <a:cs typeface="Times New Roman"/>
              </a:rPr>
              <a:t> </a:t>
            </a:r>
            <a:r>
              <a:rPr lang="en-US" sz="2200" dirty="0" err="1">
                <a:latin typeface="Bahnschrift Light SemiCondensed"/>
                <a:cs typeface="Times New Roman"/>
              </a:rPr>
              <a:t>ra</a:t>
            </a:r>
            <a:r>
              <a:rPr lang="en-US" sz="2200" dirty="0">
                <a:latin typeface="Bahnschrift Light SemiCondensed"/>
                <a:cs typeface="Times New Roman"/>
              </a:rPr>
              <a:t>, </a:t>
            </a:r>
            <a:r>
              <a:rPr lang="en-US" sz="2200" dirty="0" err="1">
                <a:latin typeface="Bahnschrift Light SemiCondensed"/>
                <a:cs typeface="Times New Roman"/>
              </a:rPr>
              <a:t>mỗi</a:t>
            </a:r>
            <a:r>
              <a:rPr lang="en-US" sz="2200" dirty="0">
                <a:latin typeface="Bahnschrift Light SemiCondensed"/>
                <a:cs typeface="Times New Roman"/>
              </a:rPr>
              <a:t> module </a:t>
            </a:r>
            <a:r>
              <a:rPr lang="en-US" sz="2200" dirty="0" err="1">
                <a:latin typeface="Bahnschrift Light SemiCondensed"/>
                <a:cs typeface="Times New Roman"/>
              </a:rPr>
              <a:t>phải</a:t>
            </a:r>
            <a:r>
              <a:rPr lang="en-US" sz="2200" dirty="0">
                <a:latin typeface="Bahnschrift Light SemiCondensed"/>
                <a:cs typeface="Times New Roman"/>
              </a:rPr>
              <a:t> </a:t>
            </a:r>
            <a:r>
              <a:rPr lang="en-US" sz="2200" dirty="0" err="1">
                <a:latin typeface="Bahnschrift Light SemiCondensed"/>
                <a:cs typeface="Times New Roman"/>
              </a:rPr>
              <a:t>tự</a:t>
            </a:r>
            <a:r>
              <a:rPr lang="en-US" sz="2200" dirty="0">
                <a:latin typeface="Bahnschrift Light SemiCondensed"/>
                <a:cs typeface="Times New Roman"/>
              </a:rPr>
              <a:t> </a:t>
            </a:r>
            <a:r>
              <a:rPr lang="en-US" sz="2200" dirty="0" err="1">
                <a:latin typeface="Bahnschrift Light SemiCondensed"/>
                <a:cs typeface="Times New Roman"/>
              </a:rPr>
              <a:t>giải</a:t>
            </a:r>
            <a:r>
              <a:rPr lang="en-US" sz="2200" dirty="0">
                <a:latin typeface="Bahnschrift Light SemiCondensed"/>
                <a:cs typeface="Times New Roman"/>
              </a:rPr>
              <a:t> </a:t>
            </a:r>
            <a:r>
              <a:rPr lang="en-US" sz="2200" dirty="0" err="1">
                <a:latin typeface="Bahnschrift Light SemiCondensed"/>
                <a:cs typeface="Times New Roman"/>
              </a:rPr>
              <a:t>quyết</a:t>
            </a:r>
            <a:r>
              <a:rPr lang="en-US" sz="2200" dirty="0">
                <a:latin typeface="Bahnschrift Light SemiCondensed"/>
                <a:cs typeface="Times New Roman"/>
              </a:rPr>
              <a:t> </a:t>
            </a:r>
            <a:r>
              <a:rPr lang="en-US" sz="2200" dirty="0" err="1">
                <a:latin typeface="Bahnschrift Light SemiCondensed"/>
                <a:cs typeface="Times New Roman"/>
              </a:rPr>
              <a:t>các</a:t>
            </a:r>
            <a:r>
              <a:rPr lang="en-US" sz="2200" dirty="0">
                <a:latin typeface="Bahnschrift Light SemiCondensed"/>
                <a:cs typeface="Times New Roman"/>
              </a:rPr>
              <a:t> </a:t>
            </a:r>
            <a:r>
              <a:rPr lang="en-US" sz="2200" dirty="0" err="1">
                <a:latin typeface="Bahnschrift Light SemiCondensed"/>
                <a:cs typeface="Times New Roman"/>
              </a:rPr>
              <a:t>vấn</a:t>
            </a:r>
            <a:r>
              <a:rPr lang="en-US" sz="2200" dirty="0">
                <a:latin typeface="Bahnschrift Light SemiCondensed"/>
                <a:cs typeface="Times New Roman"/>
              </a:rPr>
              <a:t> </a:t>
            </a:r>
            <a:r>
              <a:rPr lang="en-US" sz="2200" dirty="0" err="1">
                <a:latin typeface="Bahnschrift Light SemiCondensed"/>
                <a:cs typeface="Times New Roman"/>
              </a:rPr>
              <a:t>đề</a:t>
            </a:r>
            <a:r>
              <a:rPr lang="en-US" sz="2200" dirty="0">
                <a:latin typeface="Bahnschrift Light SemiCondensed"/>
                <a:cs typeface="Times New Roman"/>
              </a:rPr>
              <a:t> </a:t>
            </a:r>
            <a:r>
              <a:rPr lang="en-US" sz="2200" dirty="0" err="1">
                <a:latin typeface="Bahnschrift Light SemiCondensed"/>
                <a:cs typeface="Times New Roman"/>
              </a:rPr>
              <a:t>về</a:t>
            </a:r>
            <a:r>
              <a:rPr lang="en-US" sz="2200" dirty="0">
                <a:latin typeface="Bahnschrift Light SemiCondensed"/>
                <a:cs typeface="Times New Roman"/>
              </a:rPr>
              <a:t> </a:t>
            </a:r>
            <a:r>
              <a:rPr lang="en-US" sz="2200" dirty="0" err="1">
                <a:latin typeface="Bahnschrift Light SemiCondensed"/>
                <a:cs typeface="Times New Roman"/>
              </a:rPr>
              <a:t>bảo</a:t>
            </a:r>
            <a:r>
              <a:rPr lang="en-US" sz="2200" dirty="0">
                <a:latin typeface="Bahnschrift Light SemiCondensed"/>
                <a:cs typeface="Times New Roman"/>
              </a:rPr>
              <a:t> </a:t>
            </a:r>
            <a:r>
              <a:rPr lang="en-US" sz="2200" dirty="0" err="1">
                <a:latin typeface="Bahnschrift Light SemiCondensed"/>
                <a:cs typeface="Times New Roman"/>
              </a:rPr>
              <a:t>mật</a:t>
            </a:r>
            <a:r>
              <a:rPr lang="en-US" sz="2200" dirty="0">
                <a:latin typeface="Bahnschrift Light SemiCondensed"/>
                <a:cs typeface="Times New Roman"/>
              </a:rPr>
              <a:t>, transaction, </a:t>
            </a:r>
            <a:r>
              <a:rPr lang="en-US" sz="2200" dirty="0" err="1">
                <a:latin typeface="Bahnschrift Light SemiCondensed"/>
                <a:cs typeface="Times New Roman"/>
              </a:rPr>
              <a:t>lỗi</a:t>
            </a:r>
            <a:r>
              <a:rPr lang="en-US" sz="2200" dirty="0">
                <a:latin typeface="Bahnschrift Light SemiCondensed"/>
                <a:cs typeface="Times New Roman"/>
              </a:rPr>
              <a:t> </a:t>
            </a:r>
            <a:r>
              <a:rPr lang="en-US" sz="2200" dirty="0" err="1">
                <a:latin typeface="Bahnschrift Light SemiCondensed"/>
                <a:cs typeface="Times New Roman"/>
              </a:rPr>
              <a:t>kết</a:t>
            </a:r>
            <a:r>
              <a:rPr lang="en-US" sz="2200" dirty="0">
                <a:latin typeface="Bahnschrift Light SemiCondensed"/>
                <a:cs typeface="Times New Roman"/>
              </a:rPr>
              <a:t> </a:t>
            </a:r>
            <a:r>
              <a:rPr lang="en-US" sz="2200" dirty="0" err="1">
                <a:latin typeface="Bahnschrift Light SemiCondensed"/>
                <a:cs typeface="Times New Roman"/>
              </a:rPr>
              <a:t>nối</a:t>
            </a:r>
            <a:r>
              <a:rPr lang="en-US" sz="2200" dirty="0">
                <a:latin typeface="Bahnschrift Light SemiCondensed"/>
                <a:cs typeface="Times New Roman"/>
              </a:rPr>
              <a:t>, </a:t>
            </a:r>
            <a:r>
              <a:rPr lang="en-US" sz="2200" dirty="0" err="1">
                <a:latin typeface="Bahnschrift Light SemiCondensed"/>
                <a:cs typeface="Times New Roman"/>
              </a:rPr>
              <a:t>quản</a:t>
            </a:r>
            <a:r>
              <a:rPr lang="en-US" sz="2200" dirty="0">
                <a:latin typeface="Bahnschrift Light SemiCondensed"/>
                <a:cs typeface="Times New Roman"/>
              </a:rPr>
              <a:t> </a:t>
            </a:r>
            <a:r>
              <a:rPr lang="en-US" sz="2200" dirty="0" err="1">
                <a:latin typeface="Bahnschrift Light SemiCondensed"/>
                <a:cs typeface="Times New Roman"/>
              </a:rPr>
              <a:t>lý</a:t>
            </a:r>
            <a:r>
              <a:rPr lang="en-US" sz="2200" dirty="0">
                <a:latin typeface="Bahnschrift Light SemiCondensed"/>
                <a:cs typeface="Times New Roman"/>
              </a:rPr>
              <a:t> log files.</a:t>
            </a:r>
          </a:p>
          <a:p>
            <a:pPr marL="457200" indent="-457200" algn="just">
              <a:buFontTx/>
              <a:buAutoNum type="arabicPeriod"/>
            </a:pPr>
            <a:endParaRPr lang="en-US" sz="2200" dirty="0">
              <a:latin typeface="Bahnschrift Light SemiCondensed"/>
              <a:cs typeface="Times New Roman"/>
            </a:endParaRPr>
          </a:p>
          <a:p>
            <a:pPr marL="457200" indent="-457200" algn="just">
              <a:buFontTx/>
              <a:buAutoNum type="arabicPeriod"/>
            </a:pPr>
            <a:r>
              <a:rPr lang="en-US" sz="2200" dirty="0" err="1">
                <a:latin typeface="Bahnschrift Light SemiCondensed"/>
                <a:cs typeface="Times New Roman"/>
              </a:rPr>
              <a:t>Mỗi</a:t>
            </a:r>
            <a:r>
              <a:rPr lang="en-US" sz="2200" dirty="0">
                <a:latin typeface="Bahnschrift Light SemiCondensed"/>
                <a:cs typeface="Times New Roman"/>
              </a:rPr>
              <a:t> service </a:t>
            </a:r>
            <a:r>
              <a:rPr lang="en-US" sz="2200" dirty="0" err="1">
                <a:latin typeface="Bahnschrift Light SemiCondensed"/>
                <a:cs typeface="Times New Roman"/>
              </a:rPr>
              <a:t>sử</a:t>
            </a:r>
            <a:r>
              <a:rPr lang="en-US" sz="2200" dirty="0">
                <a:latin typeface="Bahnschrift Light SemiCondensed"/>
                <a:cs typeface="Times New Roman"/>
              </a:rPr>
              <a:t> </a:t>
            </a:r>
            <a:r>
              <a:rPr lang="en-US" sz="2200" dirty="0" err="1">
                <a:latin typeface="Bahnschrift Light SemiCondensed"/>
                <a:cs typeface="Times New Roman"/>
              </a:rPr>
              <a:t>dụng</a:t>
            </a:r>
            <a:r>
              <a:rPr lang="en-US" sz="2200" dirty="0">
                <a:latin typeface="Bahnschrift Light SemiCondensed"/>
                <a:cs typeface="Times New Roman"/>
              </a:rPr>
              <a:t> </a:t>
            </a:r>
            <a:r>
              <a:rPr lang="en-US" sz="2200" dirty="0" err="1">
                <a:latin typeface="Bahnschrift Light SemiCondensed"/>
                <a:cs typeface="Times New Roman"/>
              </a:rPr>
              <a:t>một</a:t>
            </a:r>
            <a:r>
              <a:rPr lang="en-US" sz="2200" dirty="0">
                <a:latin typeface="Bahnschrift Light SemiCondensed"/>
                <a:cs typeface="Times New Roman"/>
              </a:rPr>
              <a:t> database </a:t>
            </a:r>
            <a:r>
              <a:rPr lang="en-US" sz="2200" dirty="0" err="1">
                <a:latin typeface="Bahnschrift Light SemiCondensed"/>
                <a:cs typeface="Times New Roman"/>
              </a:rPr>
              <a:t>riêng</a:t>
            </a:r>
            <a:r>
              <a:rPr lang="en-US" sz="2200" dirty="0">
                <a:latin typeface="Bahnschrift Light SemiCondensed"/>
                <a:cs typeface="Times New Roman"/>
              </a:rPr>
              <a:t>, </a:t>
            </a:r>
            <a:r>
              <a:rPr lang="en-US" sz="2200" dirty="0" err="1">
                <a:latin typeface="Bahnschrift Light SemiCondensed"/>
                <a:cs typeface="Times New Roman"/>
              </a:rPr>
              <a:t>việc</a:t>
            </a:r>
            <a:r>
              <a:rPr lang="en-US" sz="2200" dirty="0">
                <a:latin typeface="Bahnschrift Light SemiCondensed"/>
                <a:cs typeface="Times New Roman"/>
              </a:rPr>
              <a:t> </a:t>
            </a:r>
            <a:r>
              <a:rPr lang="en-US" sz="2200" dirty="0" err="1">
                <a:latin typeface="Bahnschrift Light SemiCondensed"/>
                <a:cs typeface="Times New Roman"/>
              </a:rPr>
              <a:t>đảm</a:t>
            </a:r>
            <a:r>
              <a:rPr lang="en-US" sz="2200" dirty="0">
                <a:latin typeface="Bahnschrift Light SemiCondensed"/>
                <a:cs typeface="Times New Roman"/>
              </a:rPr>
              <a:t> </a:t>
            </a:r>
            <a:r>
              <a:rPr lang="en-US" sz="2200" dirty="0" err="1">
                <a:latin typeface="Bahnschrift Light SemiCondensed"/>
                <a:cs typeface="Times New Roman"/>
              </a:rPr>
              <a:t>bảo</a:t>
            </a:r>
            <a:r>
              <a:rPr lang="en-US" sz="2200" dirty="0">
                <a:latin typeface="Bahnschrift Light SemiCondensed"/>
                <a:cs typeface="Times New Roman"/>
              </a:rPr>
              <a:t> </a:t>
            </a:r>
            <a:r>
              <a:rPr lang="en-US" sz="2200" dirty="0" err="1">
                <a:latin typeface="Bahnschrift Light SemiCondensed"/>
                <a:cs typeface="Times New Roman"/>
              </a:rPr>
              <a:t>tính</a:t>
            </a:r>
            <a:r>
              <a:rPr lang="en-US" sz="2200" dirty="0">
                <a:latin typeface="Bahnschrift Light SemiCondensed"/>
                <a:cs typeface="Times New Roman"/>
              </a:rPr>
              <a:t> </a:t>
            </a:r>
            <a:r>
              <a:rPr lang="en-US" sz="2200" dirty="0" err="1">
                <a:latin typeface="Bahnschrift Light SemiCondensed"/>
                <a:cs typeface="Times New Roman"/>
              </a:rPr>
              <a:t>đồng</a:t>
            </a:r>
            <a:r>
              <a:rPr lang="en-US" sz="2200" dirty="0">
                <a:latin typeface="Bahnschrift Light SemiCondensed"/>
                <a:cs typeface="Times New Roman"/>
              </a:rPr>
              <a:t> </a:t>
            </a:r>
            <a:r>
              <a:rPr lang="en-US" sz="2200" dirty="0" err="1">
                <a:latin typeface="Bahnschrift Light SemiCondensed"/>
                <a:cs typeface="Times New Roman"/>
              </a:rPr>
              <a:t>nhất</a:t>
            </a:r>
            <a:r>
              <a:rPr lang="en-US" sz="2200" dirty="0">
                <a:latin typeface="Bahnschrift Light SemiCondensed"/>
                <a:cs typeface="Times New Roman"/>
              </a:rPr>
              <a:t> </a:t>
            </a:r>
            <a:r>
              <a:rPr lang="en-US" sz="2200" dirty="0" err="1">
                <a:latin typeface="Bahnschrift Light SemiCondensed"/>
                <a:cs typeface="Times New Roman"/>
              </a:rPr>
              <a:t>trong</a:t>
            </a:r>
            <a:r>
              <a:rPr lang="en-US" sz="2200" dirty="0">
                <a:latin typeface="Bahnschrift Light SemiCondensed"/>
                <a:cs typeface="Times New Roman"/>
              </a:rPr>
              <a:t> </a:t>
            </a:r>
            <a:r>
              <a:rPr lang="en-US" sz="2200" dirty="0" err="1">
                <a:latin typeface="Bahnschrift Light SemiCondensed"/>
                <a:cs typeface="Times New Roman"/>
              </a:rPr>
              <a:t>dữ</a:t>
            </a:r>
            <a:r>
              <a:rPr lang="en-US" sz="2200" dirty="0">
                <a:latin typeface="Bahnschrift Light SemiCondensed"/>
                <a:cs typeface="Times New Roman"/>
              </a:rPr>
              <a:t> </a:t>
            </a:r>
            <a:r>
              <a:rPr lang="en-US" sz="2200" dirty="0" err="1">
                <a:latin typeface="Bahnschrift Light SemiCondensed"/>
                <a:cs typeface="Times New Roman"/>
              </a:rPr>
              <a:t>liệu</a:t>
            </a:r>
            <a:r>
              <a:rPr lang="en-US" sz="2200" dirty="0">
                <a:latin typeface="Bahnschrift Light SemiCondensed"/>
                <a:cs typeface="Times New Roman"/>
              </a:rPr>
              <a:t> </a:t>
            </a:r>
            <a:r>
              <a:rPr lang="en-US" sz="2200" dirty="0" err="1">
                <a:latin typeface="Bahnschrift Light SemiCondensed"/>
                <a:cs typeface="Times New Roman"/>
              </a:rPr>
              <a:t>sẽ</a:t>
            </a:r>
            <a:r>
              <a:rPr lang="en-US" sz="2200" dirty="0">
                <a:latin typeface="Bahnschrift Light SemiCondensed"/>
                <a:cs typeface="Times New Roman"/>
              </a:rPr>
              <a:t> </a:t>
            </a:r>
            <a:r>
              <a:rPr lang="en-US" sz="2200" dirty="0" err="1">
                <a:latin typeface="Bahnschrift Light SemiCondensed"/>
                <a:cs typeface="Times New Roman"/>
              </a:rPr>
              <a:t>trở</a:t>
            </a:r>
            <a:r>
              <a:rPr lang="en-US" sz="2200" dirty="0">
                <a:latin typeface="Bahnschrift Light SemiCondensed"/>
                <a:cs typeface="Times New Roman"/>
              </a:rPr>
              <a:t> </a:t>
            </a:r>
            <a:r>
              <a:rPr lang="en-US" sz="2200" dirty="0" err="1">
                <a:latin typeface="Bahnschrift Light SemiCondensed"/>
                <a:cs typeface="Times New Roman"/>
              </a:rPr>
              <a:t>nên</a:t>
            </a:r>
            <a:r>
              <a:rPr lang="en-US" sz="2200" dirty="0">
                <a:latin typeface="Bahnschrift Light SemiCondensed"/>
                <a:cs typeface="Times New Roman"/>
              </a:rPr>
              <a:t> </a:t>
            </a:r>
            <a:r>
              <a:rPr lang="en-US" sz="2200" dirty="0" err="1">
                <a:latin typeface="Bahnschrift Light SemiCondensed"/>
                <a:cs typeface="Times New Roman"/>
              </a:rPr>
              <a:t>phức</a:t>
            </a:r>
            <a:r>
              <a:rPr lang="en-US" sz="2200" dirty="0">
                <a:latin typeface="Bahnschrift Light SemiCondensed"/>
                <a:cs typeface="Times New Roman"/>
              </a:rPr>
              <a:t> </a:t>
            </a:r>
            <a:r>
              <a:rPr lang="en-US" sz="2200" dirty="0" err="1">
                <a:latin typeface="Bahnschrift Light SemiCondensed"/>
                <a:cs typeface="Times New Roman"/>
              </a:rPr>
              <a:t>tạp</a:t>
            </a:r>
            <a:r>
              <a:rPr lang="en-US" sz="2200" dirty="0">
                <a:latin typeface="Bahnschrift Light SemiCondensed"/>
                <a:cs typeface="Times New Roman"/>
              </a:rPr>
              <a:t>.</a:t>
            </a:r>
          </a:p>
          <a:p>
            <a:pPr marL="457200" indent="-457200" algn="just">
              <a:buFontTx/>
              <a:buAutoNum type="arabicPeriod"/>
            </a:pPr>
            <a:endParaRPr lang="en-US" sz="2200" dirty="0">
              <a:latin typeface="Bahnschrift Light SemiCondensed"/>
              <a:cs typeface="Times New Roman"/>
            </a:endParaRPr>
          </a:p>
          <a:p>
            <a:pPr marL="457200" indent="-457200" algn="just">
              <a:buFontTx/>
              <a:buAutoNum type="arabicPeriod"/>
            </a:pPr>
            <a:r>
              <a:rPr lang="en-US" sz="2200" dirty="0">
                <a:latin typeface="Bahnschrift Light SemiCondensed"/>
                <a:cs typeface="Times New Roman"/>
              </a:rPr>
              <a:t>Data </a:t>
            </a:r>
            <a:r>
              <a:rPr lang="en-US" sz="2200" dirty="0" err="1">
                <a:latin typeface="Bahnschrift Light SemiCondensed"/>
                <a:cs typeface="Times New Roman"/>
              </a:rPr>
              <a:t>trùng</a:t>
            </a:r>
            <a:r>
              <a:rPr lang="en-US" sz="2200" dirty="0">
                <a:latin typeface="Bahnschrift Light SemiCondensed"/>
                <a:cs typeface="Times New Roman"/>
              </a:rPr>
              <a:t> </a:t>
            </a:r>
            <a:r>
              <a:rPr lang="en-US" sz="2200" dirty="0" err="1">
                <a:latin typeface="Bahnschrift Light SemiCondensed"/>
                <a:cs typeface="Times New Roman"/>
              </a:rPr>
              <a:t>lắp</a:t>
            </a:r>
            <a:r>
              <a:rPr lang="en-US" sz="2200" dirty="0">
                <a:latin typeface="Bahnschrift Light SemiCondensed"/>
                <a:cs typeface="Times New Roman"/>
              </a:rPr>
              <a:t> </a:t>
            </a:r>
            <a:r>
              <a:rPr lang="en-US" sz="2200" dirty="0" err="1">
                <a:latin typeface="Bahnschrift Light SemiCondensed"/>
                <a:cs typeface="Times New Roman"/>
              </a:rPr>
              <a:t>và</a:t>
            </a:r>
            <a:r>
              <a:rPr lang="en-US" sz="2200" dirty="0">
                <a:latin typeface="Bahnschrift Light SemiCondensed"/>
                <a:cs typeface="Times New Roman"/>
              </a:rPr>
              <a:t> </a:t>
            </a:r>
            <a:r>
              <a:rPr lang="en-US" sz="2200" dirty="0" err="1">
                <a:latin typeface="Bahnschrift Light SemiCondensed"/>
                <a:cs typeface="Times New Roman"/>
              </a:rPr>
              <a:t>đôi</a:t>
            </a:r>
            <a:r>
              <a:rPr lang="en-US" sz="2200" dirty="0">
                <a:latin typeface="Bahnschrift Light SemiCondensed"/>
                <a:cs typeface="Times New Roman"/>
              </a:rPr>
              <a:t> </a:t>
            </a:r>
            <a:r>
              <a:rPr lang="en-US" sz="2200" dirty="0" err="1">
                <a:latin typeface="Bahnschrift Light SemiCondensed"/>
                <a:cs typeface="Times New Roman"/>
              </a:rPr>
              <a:t>khi</a:t>
            </a:r>
            <a:r>
              <a:rPr lang="en-US" sz="2200" dirty="0">
                <a:latin typeface="Bahnschrift Light SemiCondensed"/>
                <a:cs typeface="Times New Roman"/>
              </a:rPr>
              <a:t> </a:t>
            </a:r>
            <a:r>
              <a:rPr lang="en-US" sz="2200" dirty="0" err="1">
                <a:latin typeface="Bahnschrift Light SemiCondensed"/>
                <a:cs typeface="Times New Roman"/>
              </a:rPr>
              <a:t>dữ</a:t>
            </a:r>
            <a:r>
              <a:rPr lang="en-US" sz="2200" dirty="0">
                <a:latin typeface="Bahnschrift Light SemiCondensed"/>
                <a:cs typeface="Times New Roman"/>
              </a:rPr>
              <a:t> </a:t>
            </a:r>
            <a:r>
              <a:rPr lang="en-US" sz="2200" dirty="0" err="1">
                <a:latin typeface="Bahnschrift Light SemiCondensed"/>
                <a:cs typeface="Times New Roman"/>
              </a:rPr>
              <a:t>liệu</a:t>
            </a:r>
            <a:r>
              <a:rPr lang="en-US" sz="2200" dirty="0">
                <a:latin typeface="Bahnschrift Light SemiCondensed"/>
                <a:cs typeface="Times New Roman"/>
              </a:rPr>
              <a:t> </a:t>
            </a:r>
            <a:r>
              <a:rPr lang="en-US" sz="2200" dirty="0" err="1">
                <a:latin typeface="Bahnschrift Light SemiCondensed"/>
                <a:cs typeface="Times New Roman"/>
              </a:rPr>
              <a:t>không</a:t>
            </a:r>
            <a:r>
              <a:rPr lang="en-US" sz="2200" dirty="0">
                <a:latin typeface="Bahnschrift Light SemiCondensed"/>
                <a:cs typeface="Times New Roman"/>
              </a:rPr>
              <a:t> </a:t>
            </a:r>
            <a:r>
              <a:rPr lang="en-US" sz="2200" dirty="0" err="1">
                <a:latin typeface="Bahnschrift Light SemiCondensed"/>
                <a:cs typeface="Times New Roman"/>
              </a:rPr>
              <a:t>nhất</a:t>
            </a:r>
            <a:r>
              <a:rPr lang="en-US" sz="2200" dirty="0">
                <a:latin typeface="Bahnschrift Light SemiCondensed"/>
                <a:cs typeface="Times New Roman"/>
              </a:rPr>
              <a:t> </a:t>
            </a:r>
            <a:r>
              <a:rPr lang="en-US" sz="2200" dirty="0" err="1">
                <a:latin typeface="Bahnschrift Light SemiCondensed"/>
                <a:cs typeface="Times New Roman"/>
              </a:rPr>
              <a:t>quán</a:t>
            </a:r>
            <a:endParaRPr lang="en-US" sz="2200" dirty="0">
              <a:latin typeface="Bahnschrift Light SemiCondensed"/>
              <a:cs typeface="Times New Roman"/>
            </a:endParaRPr>
          </a:p>
          <a:p>
            <a:pPr marL="457200" indent="-457200" algn="just">
              <a:buAutoNum type="arabicPeriod"/>
            </a:pPr>
            <a:endParaRPr lang="en-US" sz="2200" dirty="0">
              <a:latin typeface="Bahnschrift Light SemiCondensed"/>
              <a:cs typeface="Times New Roman"/>
            </a:endParaRPr>
          </a:p>
          <a:p>
            <a:pPr marL="457200" indent="-457200" algn="just">
              <a:buAutoNum type="arabicPeriod"/>
            </a:pPr>
            <a:endParaRPr lang="en-US" sz="2200" dirty="0">
              <a:latin typeface="Bahnschrift Light SemiCondensed"/>
              <a:cs typeface="Times New Roman"/>
            </a:endParaRPr>
          </a:p>
          <a:p>
            <a:pPr marL="457200" indent="-457200" algn="just">
              <a:buAutoNum type="arabicPeriod"/>
            </a:pPr>
            <a:endParaRPr lang="en-US" sz="2200" dirty="0">
              <a:latin typeface="Bahnschrift Light SemiCondensed"/>
              <a:cs typeface="Times New Roman"/>
            </a:endParaRPr>
          </a:p>
          <a:p>
            <a:pPr marL="457200" indent="-457200" algn="just">
              <a:buAutoNum type="arabicPeriod"/>
            </a:pPr>
            <a:endParaRPr lang="en-US" sz="2200" dirty="0">
              <a:latin typeface="Bahnschrift Light SemiCondensed"/>
              <a:cs typeface="Times New Roman"/>
            </a:endParaRPr>
          </a:p>
          <a:p>
            <a:pPr indent="360045" algn="just"/>
            <a:endParaRPr lang="en-US" sz="2200" dirty="0">
              <a:latin typeface="Bahnschrift Light SemiCondensed"/>
              <a:cs typeface="Times New Roman"/>
            </a:endParaRPr>
          </a:p>
        </p:txBody>
      </p:sp>
      <p:sp>
        <p:nvSpPr>
          <p:cNvPr id="7" name="Title 1">
            <a:extLst>
              <a:ext uri="{FF2B5EF4-FFF2-40B4-BE49-F238E27FC236}">
                <a16:creationId xmlns:a16="http://schemas.microsoft.com/office/drawing/2014/main" id="{C1154A6E-0A55-1997-D028-0C12BD15F457}"/>
              </a:ext>
            </a:extLst>
          </p:cNvPr>
          <p:cNvSpPr>
            <a:spLocks noGrp="1"/>
          </p:cNvSpPr>
          <p:nvPr>
            <p:ph type="title"/>
          </p:nvPr>
        </p:nvSpPr>
        <p:spPr>
          <a:xfrm>
            <a:off x="314421" y="862"/>
            <a:ext cx="11467825" cy="1063309"/>
          </a:xfrm>
        </p:spPr>
        <p:txBody>
          <a:bodyPr vert="horz" lIns="109728" tIns="109728" rIns="109728" bIns="91440" rtlCol="0" anchor="b">
            <a:normAutofit/>
          </a:bodyPr>
          <a:lstStyle/>
          <a:p>
            <a:pPr algn="ctr">
              <a:lnSpc>
                <a:spcPct val="110000"/>
              </a:lnSpc>
            </a:pPr>
            <a:r>
              <a:rPr lang="en-US" sz="4200" dirty="0">
                <a:solidFill>
                  <a:schemeClr val="tx1">
                    <a:lumMod val="85000"/>
                    <a:lumOff val="15000"/>
                  </a:schemeClr>
                </a:solidFill>
                <a:latin typeface="Bahnschrift Light SemiCondensed"/>
                <a:ea typeface="Meiryo"/>
                <a:cs typeface="Times New Roman"/>
              </a:rPr>
              <a:t>2.3 </a:t>
            </a:r>
            <a:r>
              <a:rPr lang="en-US" sz="4200" dirty="0" err="1">
                <a:solidFill>
                  <a:schemeClr val="tx1">
                    <a:lumMod val="85000"/>
                    <a:lumOff val="15000"/>
                  </a:schemeClr>
                </a:solidFill>
                <a:latin typeface="Bahnschrift Light SemiCondensed"/>
                <a:ea typeface="Meiryo"/>
                <a:cs typeface="Times New Roman"/>
              </a:rPr>
              <a:t>Đánh</a:t>
            </a:r>
            <a:r>
              <a:rPr lang="en-US" sz="4200" dirty="0">
                <a:solidFill>
                  <a:schemeClr val="tx1">
                    <a:lumMod val="85000"/>
                    <a:lumOff val="15000"/>
                  </a:schemeClr>
                </a:solidFill>
                <a:latin typeface="Bahnschrift Light SemiCondensed"/>
                <a:ea typeface="Meiryo"/>
                <a:cs typeface="Times New Roman"/>
              </a:rPr>
              <a:t> </a:t>
            </a:r>
            <a:r>
              <a:rPr lang="en-US" sz="4200" dirty="0" err="1">
                <a:solidFill>
                  <a:schemeClr val="tx1">
                    <a:lumMod val="85000"/>
                    <a:lumOff val="15000"/>
                  </a:schemeClr>
                </a:solidFill>
                <a:latin typeface="Bahnschrift Light SemiCondensed"/>
                <a:ea typeface="Meiryo"/>
                <a:cs typeface="Times New Roman"/>
              </a:rPr>
              <a:t>đổi</a:t>
            </a:r>
            <a:r>
              <a:rPr lang="en-US" sz="4200" dirty="0">
                <a:solidFill>
                  <a:schemeClr val="tx1">
                    <a:lumMod val="85000"/>
                    <a:lumOff val="15000"/>
                  </a:schemeClr>
                </a:solidFill>
                <a:latin typeface="Bahnschrift Light SemiCondensed"/>
                <a:ea typeface="Meiryo"/>
                <a:cs typeface="Times New Roman"/>
              </a:rPr>
              <a:t> ?</a:t>
            </a:r>
          </a:p>
        </p:txBody>
      </p:sp>
      <p:pic>
        <p:nvPicPr>
          <p:cNvPr id="2" name="Picture 1" descr="Words on a white background&#10;&#10;Description automatically generated">
            <a:extLst>
              <a:ext uri="{FF2B5EF4-FFF2-40B4-BE49-F238E27FC236}">
                <a16:creationId xmlns:a16="http://schemas.microsoft.com/office/drawing/2014/main" id="{F7E81FAE-2A23-C6F6-385E-F68FC424CCB1}"/>
              </a:ext>
            </a:extLst>
          </p:cNvPr>
          <p:cNvPicPr>
            <a:picLocks noChangeAspect="1"/>
          </p:cNvPicPr>
          <p:nvPr/>
        </p:nvPicPr>
        <p:blipFill>
          <a:blip r:embed="rId2"/>
          <a:stretch>
            <a:fillRect/>
          </a:stretch>
        </p:blipFill>
        <p:spPr>
          <a:xfrm>
            <a:off x="6616554" y="1060598"/>
            <a:ext cx="4789080" cy="3496338"/>
          </a:xfrm>
          <a:prstGeom prst="rect">
            <a:avLst/>
          </a:prstGeom>
        </p:spPr>
      </p:pic>
    </p:spTree>
    <p:extLst>
      <p:ext uri="{BB962C8B-B14F-4D97-AF65-F5344CB8AC3E}">
        <p14:creationId xmlns:p14="http://schemas.microsoft.com/office/powerpoint/2010/main" val="500181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8181FC64-B306-4821-98E2-780662EFC4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2" name="Title 1">
            <a:extLst>
              <a:ext uri="{FF2B5EF4-FFF2-40B4-BE49-F238E27FC236}">
                <a16:creationId xmlns:a16="http://schemas.microsoft.com/office/drawing/2014/main" id="{9C7A269E-3765-7F27-65A6-FD91B14B0788}"/>
              </a:ext>
            </a:extLst>
          </p:cNvPr>
          <p:cNvSpPr>
            <a:spLocks noGrp="1"/>
          </p:cNvSpPr>
          <p:nvPr>
            <p:ph type="title"/>
          </p:nvPr>
        </p:nvSpPr>
        <p:spPr>
          <a:xfrm>
            <a:off x="609060" y="300985"/>
            <a:ext cx="7551714" cy="734705"/>
          </a:xfrm>
        </p:spPr>
        <p:txBody>
          <a:bodyPr anchor="b">
            <a:normAutofit fontScale="90000"/>
          </a:bodyPr>
          <a:lstStyle/>
          <a:p>
            <a:r>
              <a:rPr lang="vi-VN">
                <a:latin typeface="Bahnschrift Light SemiCondensed"/>
              </a:rPr>
              <a:t>3. Mô hình hóa kiến trúc phần mềm</a:t>
            </a:r>
          </a:p>
        </p:txBody>
      </p:sp>
      <p:sp>
        <p:nvSpPr>
          <p:cNvPr id="1033" name="Freeform: Shape 1032">
            <a:extLst>
              <a:ext uri="{FF2B5EF4-FFF2-40B4-BE49-F238E27FC236}">
                <a16:creationId xmlns:a16="http://schemas.microsoft.com/office/drawing/2014/main" id="{5871FC61-DD4E-47D4-81FD-8A7E7D12B3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986049" y="0"/>
            <a:ext cx="5205951" cy="6858000"/>
          </a:xfrm>
          <a:custGeom>
            <a:avLst/>
            <a:gdLst>
              <a:gd name="connsiteX0" fmla="*/ 0 w 5205951"/>
              <a:gd name="connsiteY0" fmla="*/ 0 h 6858000"/>
              <a:gd name="connsiteX1" fmla="*/ 1709529 w 5205951"/>
              <a:gd name="connsiteY1" fmla="*/ 0 h 6858000"/>
              <a:gd name="connsiteX2" fmla="*/ 2489695 w 5205951"/>
              <a:gd name="connsiteY2" fmla="*/ 0 h 6858000"/>
              <a:gd name="connsiteX3" fmla="*/ 3582928 w 5205951"/>
              <a:gd name="connsiteY3" fmla="*/ 0 h 6858000"/>
              <a:gd name="connsiteX4" fmla="*/ 3605052 w 5205951"/>
              <a:gd name="connsiteY4" fmla="*/ 14997 h 6858000"/>
              <a:gd name="connsiteX5" fmla="*/ 5205951 w 5205951"/>
              <a:gd name="connsiteY5" fmla="*/ 3621656 h 6858000"/>
              <a:gd name="connsiteX6" fmla="*/ 3331601 w 5205951"/>
              <a:gd name="connsiteY6" fmla="*/ 6374814 h 6858000"/>
              <a:gd name="connsiteX7" fmla="*/ 2814953 w 5205951"/>
              <a:gd name="connsiteY7" fmla="*/ 6780599 h 6858000"/>
              <a:gd name="connsiteX8" fmla="*/ 2703197 w 5205951"/>
              <a:gd name="connsiteY8" fmla="*/ 6858000 h 6858000"/>
              <a:gd name="connsiteX9" fmla="*/ 2489695 w 5205951"/>
              <a:gd name="connsiteY9" fmla="*/ 6858000 h 6858000"/>
              <a:gd name="connsiteX10" fmla="*/ 1709529 w 5205951"/>
              <a:gd name="connsiteY10" fmla="*/ 6858000 h 6858000"/>
              <a:gd name="connsiteX11" fmla="*/ 0 w 5205951"/>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05951" h="6858000">
                <a:moveTo>
                  <a:pt x="0" y="0"/>
                </a:moveTo>
                <a:lnTo>
                  <a:pt x="1709529" y="0"/>
                </a:lnTo>
                <a:lnTo>
                  <a:pt x="2489695" y="0"/>
                </a:lnTo>
                <a:lnTo>
                  <a:pt x="3582928" y="0"/>
                </a:lnTo>
                <a:lnTo>
                  <a:pt x="3605052" y="14997"/>
                </a:lnTo>
                <a:cubicBezTo>
                  <a:pt x="4632215" y="754641"/>
                  <a:pt x="5205951" y="2093192"/>
                  <a:pt x="5205951" y="3621656"/>
                </a:cubicBezTo>
                <a:cubicBezTo>
                  <a:pt x="5205951" y="4969131"/>
                  <a:pt x="4277226" y="5602839"/>
                  <a:pt x="3331601" y="6374814"/>
                </a:cubicBezTo>
                <a:cubicBezTo>
                  <a:pt x="3159398" y="6515397"/>
                  <a:pt x="2988771" y="6653108"/>
                  <a:pt x="2814953" y="6780599"/>
                </a:cubicBezTo>
                <a:lnTo>
                  <a:pt x="2703197" y="6858000"/>
                </a:lnTo>
                <a:lnTo>
                  <a:pt x="2489695" y="6858000"/>
                </a:lnTo>
                <a:lnTo>
                  <a:pt x="1709529"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35" name="Freeform: Shape 1034">
            <a:extLst>
              <a:ext uri="{FF2B5EF4-FFF2-40B4-BE49-F238E27FC236}">
                <a16:creationId xmlns:a16="http://schemas.microsoft.com/office/drawing/2014/main" id="{829A1E2C-5AC8-40FC-99E9-832069D397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577485"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1037" name="Freeform: Shape 1036">
            <a:extLst>
              <a:ext uri="{FF2B5EF4-FFF2-40B4-BE49-F238E27FC236}">
                <a16:creationId xmlns:a16="http://schemas.microsoft.com/office/drawing/2014/main" id="{55C54A75-E44A-4147-B9D0-FF46CFD316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754925" y="0"/>
            <a:ext cx="2536434" cy="6858000"/>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7" name="Content Placeholder 2">
            <a:extLst>
              <a:ext uri="{FF2B5EF4-FFF2-40B4-BE49-F238E27FC236}">
                <a16:creationId xmlns:a16="http://schemas.microsoft.com/office/drawing/2014/main" id="{B5F0A201-5F31-85B5-37DB-D3D9D9745889}"/>
              </a:ext>
            </a:extLst>
          </p:cNvPr>
          <p:cNvSpPr txBox="1">
            <a:spLocks/>
          </p:cNvSpPr>
          <p:nvPr/>
        </p:nvSpPr>
        <p:spPr>
          <a:xfrm>
            <a:off x="606793" y="1035102"/>
            <a:ext cx="2734728" cy="587282"/>
          </a:xfrm>
          <a:prstGeom prst="rect">
            <a:avLst/>
          </a:prstGeom>
        </p:spPr>
        <p:txBody>
          <a:bodyPr vert="horz" lIns="109728" tIns="109728" rIns="109728" bIns="91440" rtlCol="0" anchor="t">
            <a:normAutofit/>
          </a:bodyPr>
          <a:lstStyle>
            <a:lvl1pPr marL="0" indent="0" algn="l" defTabSz="914400" rtl="0" eaLnBrk="1" latinLnBrk="0" hangingPunct="1">
              <a:lnSpc>
                <a:spcPct val="130000"/>
              </a:lnSpc>
              <a:spcBef>
                <a:spcPts val="0"/>
              </a:spcBef>
              <a:buFont typeface="Corbel" panose="020B0503020204020204" pitchFamily="34" charset="0"/>
              <a:buNone/>
              <a:defRPr sz="2000" b="0" kern="1200" spc="150" baseline="0">
                <a:solidFill>
                  <a:schemeClr val="tx1">
                    <a:lumMod val="75000"/>
                    <a:lumOff val="25000"/>
                  </a:schemeClr>
                </a:solidFill>
                <a:latin typeface="+mn-lt"/>
                <a:ea typeface="+mn-ea"/>
                <a:cs typeface="+mn-cs"/>
              </a:defRPr>
            </a:lvl1pPr>
            <a:lvl2pPr marL="457200" indent="0" algn="l" defTabSz="914400" rtl="0" eaLnBrk="1" latinLnBrk="0" hangingPunct="1">
              <a:lnSpc>
                <a:spcPct val="140000"/>
              </a:lnSpc>
              <a:spcBef>
                <a:spcPts val="930"/>
              </a:spcBef>
              <a:buFont typeface="Corbel" panose="020B0503020204020204" pitchFamily="34" charset="0"/>
              <a:buNone/>
              <a:defRPr sz="2000" kern="1200" spc="150" baseline="0">
                <a:solidFill>
                  <a:schemeClr val="tx1">
                    <a:tint val="75000"/>
                  </a:schemeClr>
                </a:solidFill>
                <a:latin typeface="+mn-lt"/>
                <a:ea typeface="+mn-ea"/>
                <a:cs typeface="+mn-cs"/>
              </a:defRPr>
            </a:lvl2pPr>
            <a:lvl3pPr marL="914400" indent="0" algn="l" defTabSz="914400" rtl="0" eaLnBrk="1" latinLnBrk="0" hangingPunct="1">
              <a:lnSpc>
                <a:spcPct val="140000"/>
              </a:lnSpc>
              <a:spcBef>
                <a:spcPts val="930"/>
              </a:spcBef>
              <a:buFont typeface="Corbel" panose="020B0503020204020204" pitchFamily="34" charset="0"/>
              <a:buNone/>
              <a:defRPr sz="1800" i="1" kern="1200" spc="150" baseline="0">
                <a:solidFill>
                  <a:schemeClr val="tx1">
                    <a:tint val="75000"/>
                  </a:schemeClr>
                </a:solidFill>
                <a:latin typeface="+mn-lt"/>
                <a:ea typeface="+mn-ea"/>
                <a:cs typeface="+mn-cs"/>
              </a:defRPr>
            </a:lvl3pPr>
            <a:lvl4pPr marL="1371600" indent="0" algn="l" defTabSz="914400" rtl="0" eaLnBrk="1" latinLnBrk="0" hangingPunct="1">
              <a:lnSpc>
                <a:spcPct val="140000"/>
              </a:lnSpc>
              <a:spcBef>
                <a:spcPts val="930"/>
              </a:spcBef>
              <a:buFont typeface="Corbel" panose="020B0503020204020204" pitchFamily="34" charset="0"/>
              <a:buNone/>
              <a:defRPr sz="1600" kern="1200" spc="150" baseline="0">
                <a:solidFill>
                  <a:schemeClr val="tx1">
                    <a:tint val="75000"/>
                  </a:schemeClr>
                </a:solidFill>
                <a:latin typeface="+mn-lt"/>
                <a:ea typeface="+mn-ea"/>
                <a:cs typeface="+mn-cs"/>
              </a:defRPr>
            </a:lvl4pPr>
            <a:lvl5pPr marL="1828800" indent="0" algn="l" defTabSz="914400" rtl="0" eaLnBrk="1" latinLnBrk="0" hangingPunct="1">
              <a:lnSpc>
                <a:spcPct val="140000"/>
              </a:lnSpc>
              <a:spcBef>
                <a:spcPts val="930"/>
              </a:spcBef>
              <a:buFont typeface="Corbel" panose="020B0503020204020204" pitchFamily="34" charset="0"/>
              <a:buNone/>
              <a:defRPr sz="1600" i="1" kern="1200" spc="150" baseline="0">
                <a:solidFill>
                  <a:schemeClr val="tx1">
                    <a:tint val="75000"/>
                  </a:schemeClr>
                </a:solidFill>
                <a:latin typeface="+mn-lt"/>
                <a:ea typeface="+mn-ea"/>
                <a:cs typeface="+mn-cs"/>
              </a:defRPr>
            </a:lvl5pPr>
            <a:lvl6pPr marL="2286000" indent="0" algn="l" defTabSz="914400" rtl="0" eaLnBrk="1" latinLnBrk="0" hangingPunct="1">
              <a:lnSpc>
                <a:spcPct val="111000"/>
              </a:lnSpc>
              <a:spcBef>
                <a:spcPts val="930"/>
              </a:spcBef>
              <a:buFont typeface="Corbel" panose="020B0503020204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111000"/>
              </a:lnSpc>
              <a:spcBef>
                <a:spcPts val="930"/>
              </a:spcBef>
              <a:buFont typeface="Corbel" panose="020B0503020204020204" pitchFamily="34" charset="0"/>
              <a:buNone/>
              <a:defRPr sz="1600" i="1" kern="1200">
                <a:solidFill>
                  <a:schemeClr val="tx1">
                    <a:tint val="75000"/>
                  </a:schemeClr>
                </a:solidFill>
                <a:latin typeface="+mn-lt"/>
                <a:ea typeface="+mn-ea"/>
                <a:cs typeface="+mn-cs"/>
              </a:defRPr>
            </a:lvl7pPr>
            <a:lvl8pPr marL="3200400" indent="0" algn="l" defTabSz="914400" rtl="0" eaLnBrk="1" latinLnBrk="0" hangingPunct="1">
              <a:lnSpc>
                <a:spcPct val="111000"/>
              </a:lnSpc>
              <a:spcBef>
                <a:spcPts val="930"/>
              </a:spcBef>
              <a:buFont typeface="Corbel" panose="020B0503020204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111000"/>
              </a:lnSpc>
              <a:spcBef>
                <a:spcPts val="930"/>
              </a:spcBef>
              <a:buFont typeface="Corbel" panose="020B0503020204020204" pitchFamily="34" charset="0"/>
              <a:buNone/>
              <a:defRPr sz="1600" i="1" kern="1200">
                <a:solidFill>
                  <a:schemeClr val="tx1">
                    <a:tint val="75000"/>
                  </a:schemeClr>
                </a:solidFill>
                <a:latin typeface="+mn-lt"/>
                <a:ea typeface="+mn-ea"/>
                <a:cs typeface="+mn-cs"/>
              </a:defRPr>
            </a:lvl9pPr>
          </a:lstStyle>
          <a:p>
            <a:r>
              <a:rPr lang="vi-VN" sz="1800" b="1">
                <a:latin typeface="Bahnschrift Light SemiCondensed"/>
              </a:rPr>
              <a:t>3.1. Mô hình kiến trúc</a:t>
            </a:r>
          </a:p>
          <a:p>
            <a:pPr marL="342900" indent="-342900">
              <a:buFont typeface="Calibri" panose="020B0503020204020204" pitchFamily="34" charset="0"/>
              <a:buChar char="-"/>
            </a:pPr>
            <a:endParaRPr lang="vi-VN" sz="1800">
              <a:latin typeface="Bahnschrift Light SemiCondensed"/>
            </a:endParaRPr>
          </a:p>
        </p:txBody>
      </p:sp>
      <p:pic>
        <p:nvPicPr>
          <p:cNvPr id="8" name="Picture 7" descr="A diagram of a diagram&#10;&#10;Description automatically generated">
            <a:extLst>
              <a:ext uri="{FF2B5EF4-FFF2-40B4-BE49-F238E27FC236}">
                <a16:creationId xmlns:a16="http://schemas.microsoft.com/office/drawing/2014/main" id="{6100DCF0-269F-BA4E-8DD1-306C4C5C3170}"/>
              </a:ext>
            </a:extLst>
          </p:cNvPr>
          <p:cNvPicPr>
            <a:picLocks noChangeAspect="1"/>
          </p:cNvPicPr>
          <p:nvPr/>
        </p:nvPicPr>
        <p:blipFill>
          <a:blip r:embed="rId2"/>
          <a:stretch>
            <a:fillRect/>
          </a:stretch>
        </p:blipFill>
        <p:spPr>
          <a:xfrm>
            <a:off x="6502716" y="491289"/>
            <a:ext cx="5212385" cy="6045869"/>
          </a:xfrm>
          <a:prstGeom prst="rect">
            <a:avLst/>
          </a:prstGeom>
        </p:spPr>
      </p:pic>
    </p:spTree>
    <p:extLst>
      <p:ext uri="{BB962C8B-B14F-4D97-AF65-F5344CB8AC3E}">
        <p14:creationId xmlns:p14="http://schemas.microsoft.com/office/powerpoint/2010/main" val="18166285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42" name="Rectangle 1041">
            <a:extLst>
              <a:ext uri="{FF2B5EF4-FFF2-40B4-BE49-F238E27FC236}">
                <a16:creationId xmlns:a16="http://schemas.microsoft.com/office/drawing/2014/main" id="{8181FC64-B306-4821-98E2-780662EFC4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1044" name="Freeform: Shape 1043">
            <a:extLst>
              <a:ext uri="{FF2B5EF4-FFF2-40B4-BE49-F238E27FC236}">
                <a16:creationId xmlns:a16="http://schemas.microsoft.com/office/drawing/2014/main" id="{BC0385E9-02B2-4941-889A-EAD43F5BB0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736139" y="0"/>
            <a:ext cx="5455860" cy="6858000"/>
          </a:xfrm>
          <a:custGeom>
            <a:avLst/>
            <a:gdLst>
              <a:gd name="connsiteX0" fmla="*/ 3832837 w 5455860"/>
              <a:gd name="connsiteY0" fmla="*/ 0 h 6858000"/>
              <a:gd name="connsiteX1" fmla="*/ 2739604 w 5455860"/>
              <a:gd name="connsiteY1" fmla="*/ 0 h 6858000"/>
              <a:gd name="connsiteX2" fmla="*/ 1959438 w 5455860"/>
              <a:gd name="connsiteY2" fmla="*/ 0 h 6858000"/>
              <a:gd name="connsiteX3" fmla="*/ 1895061 w 5455860"/>
              <a:gd name="connsiteY3" fmla="*/ 0 h 6858000"/>
              <a:gd name="connsiteX4" fmla="*/ 249909 w 5455860"/>
              <a:gd name="connsiteY4" fmla="*/ 0 h 6858000"/>
              <a:gd name="connsiteX5" fmla="*/ 0 w 5455860"/>
              <a:gd name="connsiteY5" fmla="*/ 0 h 6858000"/>
              <a:gd name="connsiteX6" fmla="*/ 0 w 5455860"/>
              <a:gd name="connsiteY6" fmla="*/ 6858000 h 6858000"/>
              <a:gd name="connsiteX7" fmla="*/ 249909 w 5455860"/>
              <a:gd name="connsiteY7" fmla="*/ 6858000 h 6858000"/>
              <a:gd name="connsiteX8" fmla="*/ 1895061 w 5455860"/>
              <a:gd name="connsiteY8" fmla="*/ 6858000 h 6858000"/>
              <a:gd name="connsiteX9" fmla="*/ 1959438 w 5455860"/>
              <a:gd name="connsiteY9" fmla="*/ 6858000 h 6858000"/>
              <a:gd name="connsiteX10" fmla="*/ 2739604 w 5455860"/>
              <a:gd name="connsiteY10" fmla="*/ 6858000 h 6858000"/>
              <a:gd name="connsiteX11" fmla="*/ 2953106 w 5455860"/>
              <a:gd name="connsiteY11" fmla="*/ 6858000 h 6858000"/>
              <a:gd name="connsiteX12" fmla="*/ 3064862 w 5455860"/>
              <a:gd name="connsiteY12" fmla="*/ 6780599 h 6858000"/>
              <a:gd name="connsiteX13" fmla="*/ 3581510 w 5455860"/>
              <a:gd name="connsiteY13" fmla="*/ 6374814 h 6858000"/>
              <a:gd name="connsiteX14" fmla="*/ 5455860 w 5455860"/>
              <a:gd name="connsiteY14" fmla="*/ 3621656 h 6858000"/>
              <a:gd name="connsiteX15" fmla="*/ 3854961 w 5455860"/>
              <a:gd name="connsiteY15"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455860" h="6858000">
                <a:moveTo>
                  <a:pt x="3832837" y="0"/>
                </a:moveTo>
                <a:lnTo>
                  <a:pt x="2739604" y="0"/>
                </a:lnTo>
                <a:lnTo>
                  <a:pt x="1959438" y="0"/>
                </a:lnTo>
                <a:lnTo>
                  <a:pt x="1895061" y="0"/>
                </a:lnTo>
                <a:lnTo>
                  <a:pt x="249909" y="0"/>
                </a:lnTo>
                <a:lnTo>
                  <a:pt x="0" y="0"/>
                </a:lnTo>
                <a:lnTo>
                  <a:pt x="0" y="6858000"/>
                </a:lnTo>
                <a:lnTo>
                  <a:pt x="249909" y="6858000"/>
                </a:lnTo>
                <a:lnTo>
                  <a:pt x="1895061" y="6858000"/>
                </a:lnTo>
                <a:lnTo>
                  <a:pt x="1959438" y="6858000"/>
                </a:lnTo>
                <a:lnTo>
                  <a:pt x="2739604" y="6858000"/>
                </a:lnTo>
                <a:lnTo>
                  <a:pt x="2953106" y="6858000"/>
                </a:lnTo>
                <a:lnTo>
                  <a:pt x="3064862" y="6780599"/>
                </a:lnTo>
                <a:cubicBezTo>
                  <a:pt x="3238680" y="6653108"/>
                  <a:pt x="3409307" y="6515397"/>
                  <a:pt x="3581510" y="6374814"/>
                </a:cubicBezTo>
                <a:cubicBezTo>
                  <a:pt x="4527135" y="5602839"/>
                  <a:pt x="5455860" y="4969131"/>
                  <a:pt x="5455860" y="3621656"/>
                </a:cubicBezTo>
                <a:cubicBezTo>
                  <a:pt x="5455860" y="2093192"/>
                  <a:pt x="4882124" y="754641"/>
                  <a:pt x="3854961" y="14997"/>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46" name="Freeform: Shape 1045">
            <a:extLst>
              <a:ext uri="{FF2B5EF4-FFF2-40B4-BE49-F238E27FC236}">
                <a16:creationId xmlns:a16="http://schemas.microsoft.com/office/drawing/2014/main" id="{829A1E2C-5AC8-40FC-99E9-832069D397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255864"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1048" name="Freeform: Shape 1047">
            <a:extLst>
              <a:ext uri="{FF2B5EF4-FFF2-40B4-BE49-F238E27FC236}">
                <a16:creationId xmlns:a16="http://schemas.microsoft.com/office/drawing/2014/main" id="{55C54A75-E44A-4147-B9D0-FF46CFD316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69160" y="0"/>
            <a:ext cx="2536434" cy="6858000"/>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2" name="Title 1">
            <a:extLst>
              <a:ext uri="{FF2B5EF4-FFF2-40B4-BE49-F238E27FC236}">
                <a16:creationId xmlns:a16="http://schemas.microsoft.com/office/drawing/2014/main" id="{9C7A269E-3765-7F27-65A6-FD91B14B0788}"/>
              </a:ext>
            </a:extLst>
          </p:cNvPr>
          <p:cNvSpPr>
            <a:spLocks noGrp="1"/>
          </p:cNvSpPr>
          <p:nvPr>
            <p:ph type="title"/>
          </p:nvPr>
        </p:nvSpPr>
        <p:spPr>
          <a:xfrm>
            <a:off x="7657799" y="1937937"/>
            <a:ext cx="4158537" cy="1282635"/>
          </a:xfrm>
        </p:spPr>
        <p:txBody>
          <a:bodyPr vert="horz" lIns="109728" tIns="109728" rIns="109728" bIns="91440" rtlCol="0" anchor="b">
            <a:normAutofit fontScale="90000"/>
          </a:bodyPr>
          <a:lstStyle/>
          <a:p>
            <a:pPr>
              <a:lnSpc>
                <a:spcPct val="120000"/>
              </a:lnSpc>
            </a:pPr>
            <a:r>
              <a:rPr lang="en-US">
                <a:latin typeface="Bahnschrift Light SemiCondensed"/>
              </a:rPr>
              <a:t>3. Mô </a:t>
            </a:r>
            <a:r>
              <a:rPr lang="en-US" err="1">
                <a:latin typeface="Bahnschrift Light SemiCondensed"/>
              </a:rPr>
              <a:t>hình</a:t>
            </a:r>
            <a:r>
              <a:rPr lang="en-US">
                <a:latin typeface="Bahnschrift Light SemiCondensed"/>
              </a:rPr>
              <a:t> </a:t>
            </a:r>
            <a:r>
              <a:rPr lang="en-US" err="1">
                <a:latin typeface="Bahnschrift Light SemiCondensed"/>
              </a:rPr>
              <a:t>hóa</a:t>
            </a:r>
            <a:r>
              <a:rPr lang="en-US">
                <a:latin typeface="Bahnschrift Light SemiCondensed"/>
              </a:rPr>
              <a:t> </a:t>
            </a:r>
            <a:r>
              <a:rPr lang="en-US" err="1">
                <a:latin typeface="Bahnschrift Light SemiCondensed"/>
              </a:rPr>
              <a:t>kiến</a:t>
            </a:r>
            <a:r>
              <a:rPr lang="en-US">
                <a:latin typeface="Bahnschrift Light SemiCondensed"/>
              </a:rPr>
              <a:t> </a:t>
            </a:r>
            <a:r>
              <a:rPr lang="en-US" err="1">
                <a:latin typeface="Bahnschrift Light SemiCondensed"/>
              </a:rPr>
              <a:t>trúc</a:t>
            </a:r>
            <a:r>
              <a:rPr lang="en-US">
                <a:latin typeface="Bahnschrift Light SemiCondensed"/>
              </a:rPr>
              <a:t> </a:t>
            </a:r>
            <a:r>
              <a:rPr lang="en-US" err="1">
                <a:latin typeface="Bahnschrift Light SemiCondensed"/>
              </a:rPr>
              <a:t>phần</a:t>
            </a:r>
            <a:r>
              <a:rPr lang="en-US">
                <a:latin typeface="Bahnschrift Light SemiCondensed"/>
              </a:rPr>
              <a:t> </a:t>
            </a:r>
            <a:r>
              <a:rPr lang="en-US" err="1">
                <a:latin typeface="Bahnschrift Light SemiCondensed"/>
              </a:rPr>
              <a:t>mềm</a:t>
            </a:r>
            <a:endParaRPr lang="en-US" err="1">
              <a:latin typeface="Bahnschrift Light SemiCondensed"/>
              <a:ea typeface="Meiryo"/>
            </a:endParaRPr>
          </a:p>
        </p:txBody>
      </p:sp>
      <p:pic>
        <p:nvPicPr>
          <p:cNvPr id="3" name="Picture 2" descr="A diagram of people with text&#10;&#10;Description automatically generated">
            <a:extLst>
              <a:ext uri="{FF2B5EF4-FFF2-40B4-BE49-F238E27FC236}">
                <a16:creationId xmlns:a16="http://schemas.microsoft.com/office/drawing/2014/main" id="{7CA6F7C4-87BF-12E6-2F12-116E49805E7D}"/>
              </a:ext>
            </a:extLst>
          </p:cNvPr>
          <p:cNvPicPr>
            <a:picLocks noChangeAspect="1"/>
          </p:cNvPicPr>
          <p:nvPr/>
        </p:nvPicPr>
        <p:blipFill>
          <a:blip r:embed="rId2"/>
          <a:stretch>
            <a:fillRect/>
          </a:stretch>
        </p:blipFill>
        <p:spPr>
          <a:xfrm>
            <a:off x="564146" y="224179"/>
            <a:ext cx="6382852" cy="6409641"/>
          </a:xfrm>
          <a:prstGeom prst="rect">
            <a:avLst/>
          </a:prstGeom>
        </p:spPr>
      </p:pic>
      <p:sp>
        <p:nvSpPr>
          <p:cNvPr id="7" name="Content Placeholder 2">
            <a:extLst>
              <a:ext uri="{FF2B5EF4-FFF2-40B4-BE49-F238E27FC236}">
                <a16:creationId xmlns:a16="http://schemas.microsoft.com/office/drawing/2014/main" id="{B5F0A201-5F31-85B5-37DB-D3D9D9745889}"/>
              </a:ext>
            </a:extLst>
          </p:cNvPr>
          <p:cNvSpPr txBox="1">
            <a:spLocks/>
          </p:cNvSpPr>
          <p:nvPr/>
        </p:nvSpPr>
        <p:spPr>
          <a:xfrm>
            <a:off x="7657106" y="3220279"/>
            <a:ext cx="4023361" cy="731050"/>
          </a:xfrm>
          <a:prstGeom prst="rect">
            <a:avLst/>
          </a:prstGeom>
        </p:spPr>
        <p:txBody>
          <a:bodyPr vert="horz" lIns="109728" tIns="109728" rIns="109728" bIns="91440" rtlCol="0" anchor="t">
            <a:normAutofit/>
          </a:bodyPr>
          <a:lstStyle>
            <a:lvl1pPr marL="0" indent="0" algn="l" defTabSz="914400" rtl="0" eaLnBrk="1" latinLnBrk="0" hangingPunct="1">
              <a:lnSpc>
                <a:spcPct val="130000"/>
              </a:lnSpc>
              <a:spcBef>
                <a:spcPts val="0"/>
              </a:spcBef>
              <a:buFont typeface="Corbel" panose="020B0503020204020204" pitchFamily="34" charset="0"/>
              <a:buNone/>
              <a:defRPr sz="2000" b="0" kern="1200" spc="150" baseline="0">
                <a:solidFill>
                  <a:schemeClr val="tx1">
                    <a:lumMod val="75000"/>
                    <a:lumOff val="25000"/>
                  </a:schemeClr>
                </a:solidFill>
                <a:latin typeface="+mn-lt"/>
                <a:ea typeface="+mn-ea"/>
                <a:cs typeface="+mn-cs"/>
              </a:defRPr>
            </a:lvl1pPr>
            <a:lvl2pPr marL="457200" indent="0" algn="l" defTabSz="914400" rtl="0" eaLnBrk="1" latinLnBrk="0" hangingPunct="1">
              <a:lnSpc>
                <a:spcPct val="140000"/>
              </a:lnSpc>
              <a:spcBef>
                <a:spcPts val="930"/>
              </a:spcBef>
              <a:buFont typeface="Corbel" panose="020B0503020204020204" pitchFamily="34" charset="0"/>
              <a:buNone/>
              <a:defRPr sz="2000" kern="1200" spc="150" baseline="0">
                <a:solidFill>
                  <a:schemeClr val="tx1">
                    <a:tint val="75000"/>
                  </a:schemeClr>
                </a:solidFill>
                <a:latin typeface="+mn-lt"/>
                <a:ea typeface="+mn-ea"/>
                <a:cs typeface="+mn-cs"/>
              </a:defRPr>
            </a:lvl2pPr>
            <a:lvl3pPr marL="914400" indent="0" algn="l" defTabSz="914400" rtl="0" eaLnBrk="1" latinLnBrk="0" hangingPunct="1">
              <a:lnSpc>
                <a:spcPct val="140000"/>
              </a:lnSpc>
              <a:spcBef>
                <a:spcPts val="930"/>
              </a:spcBef>
              <a:buFont typeface="Corbel" panose="020B0503020204020204" pitchFamily="34" charset="0"/>
              <a:buNone/>
              <a:defRPr sz="1800" i="1" kern="1200" spc="150" baseline="0">
                <a:solidFill>
                  <a:schemeClr val="tx1">
                    <a:tint val="75000"/>
                  </a:schemeClr>
                </a:solidFill>
                <a:latin typeface="+mn-lt"/>
                <a:ea typeface="+mn-ea"/>
                <a:cs typeface="+mn-cs"/>
              </a:defRPr>
            </a:lvl3pPr>
            <a:lvl4pPr marL="1371600" indent="0" algn="l" defTabSz="914400" rtl="0" eaLnBrk="1" latinLnBrk="0" hangingPunct="1">
              <a:lnSpc>
                <a:spcPct val="140000"/>
              </a:lnSpc>
              <a:spcBef>
                <a:spcPts val="930"/>
              </a:spcBef>
              <a:buFont typeface="Corbel" panose="020B0503020204020204" pitchFamily="34" charset="0"/>
              <a:buNone/>
              <a:defRPr sz="1600" kern="1200" spc="150" baseline="0">
                <a:solidFill>
                  <a:schemeClr val="tx1">
                    <a:tint val="75000"/>
                  </a:schemeClr>
                </a:solidFill>
                <a:latin typeface="+mn-lt"/>
                <a:ea typeface="+mn-ea"/>
                <a:cs typeface="+mn-cs"/>
              </a:defRPr>
            </a:lvl4pPr>
            <a:lvl5pPr marL="1828800" indent="0" algn="l" defTabSz="914400" rtl="0" eaLnBrk="1" latinLnBrk="0" hangingPunct="1">
              <a:lnSpc>
                <a:spcPct val="140000"/>
              </a:lnSpc>
              <a:spcBef>
                <a:spcPts val="930"/>
              </a:spcBef>
              <a:buFont typeface="Corbel" panose="020B0503020204020204" pitchFamily="34" charset="0"/>
              <a:buNone/>
              <a:defRPr sz="1600" i="1" kern="1200" spc="150" baseline="0">
                <a:solidFill>
                  <a:schemeClr val="tx1">
                    <a:tint val="75000"/>
                  </a:schemeClr>
                </a:solidFill>
                <a:latin typeface="+mn-lt"/>
                <a:ea typeface="+mn-ea"/>
                <a:cs typeface="+mn-cs"/>
              </a:defRPr>
            </a:lvl5pPr>
            <a:lvl6pPr marL="2286000" indent="0" algn="l" defTabSz="914400" rtl="0" eaLnBrk="1" latinLnBrk="0" hangingPunct="1">
              <a:lnSpc>
                <a:spcPct val="111000"/>
              </a:lnSpc>
              <a:spcBef>
                <a:spcPts val="930"/>
              </a:spcBef>
              <a:buFont typeface="Corbel" panose="020B0503020204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111000"/>
              </a:lnSpc>
              <a:spcBef>
                <a:spcPts val="930"/>
              </a:spcBef>
              <a:buFont typeface="Corbel" panose="020B0503020204020204" pitchFamily="34" charset="0"/>
              <a:buNone/>
              <a:defRPr sz="1600" i="1" kern="1200">
                <a:solidFill>
                  <a:schemeClr val="tx1">
                    <a:tint val="75000"/>
                  </a:schemeClr>
                </a:solidFill>
                <a:latin typeface="+mn-lt"/>
                <a:ea typeface="+mn-ea"/>
                <a:cs typeface="+mn-cs"/>
              </a:defRPr>
            </a:lvl7pPr>
            <a:lvl8pPr marL="3200400" indent="0" algn="l" defTabSz="914400" rtl="0" eaLnBrk="1" latinLnBrk="0" hangingPunct="1">
              <a:lnSpc>
                <a:spcPct val="111000"/>
              </a:lnSpc>
              <a:spcBef>
                <a:spcPts val="930"/>
              </a:spcBef>
              <a:buFont typeface="Corbel" panose="020B0503020204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111000"/>
              </a:lnSpc>
              <a:spcBef>
                <a:spcPts val="930"/>
              </a:spcBef>
              <a:buFont typeface="Corbel" panose="020B0503020204020204" pitchFamily="34" charset="0"/>
              <a:buNone/>
              <a:defRPr sz="1600" i="1" kern="1200">
                <a:solidFill>
                  <a:schemeClr val="tx1">
                    <a:tint val="75000"/>
                  </a:schemeClr>
                </a:solidFill>
                <a:latin typeface="+mn-lt"/>
                <a:ea typeface="+mn-ea"/>
                <a:cs typeface="+mn-cs"/>
              </a:defRPr>
            </a:lvl9pPr>
          </a:lstStyle>
          <a:p>
            <a:pPr>
              <a:lnSpc>
                <a:spcPct val="140000"/>
              </a:lnSpc>
              <a:spcBef>
                <a:spcPts val="930"/>
              </a:spcBef>
            </a:pPr>
            <a:r>
              <a:rPr lang="en-US" sz="1800" b="1">
                <a:latin typeface="Bahnschrift Light SemiCondensed"/>
              </a:rPr>
              <a:t>3.2. </a:t>
            </a:r>
            <a:r>
              <a:rPr lang="en-US" sz="1800" b="1" err="1">
                <a:latin typeface="Bahnschrift Light SemiCondensed"/>
              </a:rPr>
              <a:t>Sơ</a:t>
            </a:r>
            <a:r>
              <a:rPr lang="en-US" sz="1800" b="1">
                <a:latin typeface="Bahnschrift Light SemiCondensed"/>
              </a:rPr>
              <a:t> </a:t>
            </a:r>
            <a:r>
              <a:rPr lang="en-US" sz="1800" b="1" err="1">
                <a:latin typeface="Bahnschrift Light SemiCondensed"/>
              </a:rPr>
              <a:t>đồ</a:t>
            </a:r>
            <a:r>
              <a:rPr lang="en-US" sz="1800" b="1">
                <a:latin typeface="Bahnschrift Light SemiCondensed"/>
              </a:rPr>
              <a:t> use case</a:t>
            </a:r>
          </a:p>
          <a:p>
            <a:pPr indent="-342900">
              <a:lnSpc>
                <a:spcPct val="140000"/>
              </a:lnSpc>
              <a:spcBef>
                <a:spcPts val="930"/>
              </a:spcBef>
              <a:buFont typeface="Corbel" panose="020B0503020204020204" pitchFamily="34" charset="0"/>
              <a:buChar char="-"/>
            </a:pPr>
            <a:endParaRPr lang="en-US" sz="1800">
              <a:latin typeface="Bahnschrift Light SemiCondensed"/>
            </a:endParaRPr>
          </a:p>
        </p:txBody>
      </p:sp>
    </p:spTree>
    <p:extLst>
      <p:ext uri="{BB962C8B-B14F-4D97-AF65-F5344CB8AC3E}">
        <p14:creationId xmlns:p14="http://schemas.microsoft.com/office/powerpoint/2010/main" val="25373977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9B0F7D69-D93C-4C38-A23D-76E000D691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96422" cy="6858000"/>
          </a:xfrm>
          <a:custGeom>
            <a:avLst/>
            <a:gdLst/>
            <a:ahLst/>
            <a:cxnLst/>
            <a:rect l="l" t="t" r="r" b="b"/>
            <a:pathLst>
              <a:path w="3496422" h="6858000">
                <a:moveTo>
                  <a:pt x="0" y="0"/>
                </a:moveTo>
                <a:lnTo>
                  <a:pt x="1873399" y="0"/>
                </a:lnTo>
                <a:lnTo>
                  <a:pt x="1895523" y="14997"/>
                </a:lnTo>
                <a:cubicBezTo>
                  <a:pt x="2922686" y="754641"/>
                  <a:pt x="3496422" y="2093192"/>
                  <a:pt x="3496422" y="3621656"/>
                </a:cubicBezTo>
                <a:cubicBezTo>
                  <a:pt x="3496422" y="4969131"/>
                  <a:pt x="2567697" y="5602839"/>
                  <a:pt x="1622072" y="6374814"/>
                </a:cubicBezTo>
                <a:cubicBezTo>
                  <a:pt x="1449869" y="6515397"/>
                  <a:pt x="1279242" y="6653108"/>
                  <a:pt x="1105424" y="6780599"/>
                </a:cubicBezTo>
                <a:lnTo>
                  <a:pt x="993668"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Freeform: Shape 10">
            <a:extLst>
              <a:ext uri="{FF2B5EF4-FFF2-40B4-BE49-F238E27FC236}">
                <a16:creationId xmlns:a16="http://schemas.microsoft.com/office/drawing/2014/main" id="{8CD419D4-EA9D-42D9-BF62-B07F0B7B67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75409" y="0"/>
            <a:ext cx="2529723" cy="6858000"/>
          </a:xfrm>
          <a:custGeom>
            <a:avLst/>
            <a:gdLst/>
            <a:ahLst/>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13" name="Freeform: Shape 12">
            <a:extLst>
              <a:ext uri="{FF2B5EF4-FFF2-40B4-BE49-F238E27FC236}">
                <a16:creationId xmlns:a16="http://schemas.microsoft.com/office/drawing/2014/main" id="{1C6FEC9B-9608-4181-A9E5-A1B80E7202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5402" y="0"/>
            <a:ext cx="2536434" cy="6858000"/>
          </a:xfrm>
          <a:custGeom>
            <a:avLst/>
            <a:gdLst/>
            <a:ahLst/>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15" name="Freeform: Shape 14">
            <a:extLst>
              <a:ext uri="{FF2B5EF4-FFF2-40B4-BE49-F238E27FC236}">
                <a16:creationId xmlns:a16="http://schemas.microsoft.com/office/drawing/2014/main" id="{AB1564ED-F26F-451D-97D6-A6EC3E83FD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4161" y="0"/>
            <a:ext cx="2261351" cy="6858000"/>
          </a:xfrm>
          <a:custGeom>
            <a:avLst/>
            <a:gdLst/>
            <a:ahLst/>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17" name="Freeform: Shape 16">
            <a:extLst>
              <a:ext uri="{FF2B5EF4-FFF2-40B4-BE49-F238E27FC236}">
                <a16:creationId xmlns:a16="http://schemas.microsoft.com/office/drawing/2014/main" id="{0CA184B6-3482-4F43-87F0-BC765DCFD8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userDrawn="1">
            <p:extLst>
              <p:ext uri="{386F3935-93C4-4BCD-93E2-E3B085C9AB24}">
                <p16:designElem xmlns:p16="http://schemas.microsoft.com/office/powerpoint/2015/main" val="1"/>
              </p:ext>
            </p:extLst>
          </p:nvPr>
        </p:nvSpPr>
        <p:spPr>
          <a:xfrm>
            <a:off x="0" y="0"/>
            <a:ext cx="3496422" cy="6858000"/>
          </a:xfrm>
          <a:custGeom>
            <a:avLst/>
            <a:gdLst/>
            <a:ahLst/>
            <a:cxnLst/>
            <a:rect l="l" t="t" r="r" b="b"/>
            <a:pathLst>
              <a:path w="3496422" h="6858000">
                <a:moveTo>
                  <a:pt x="0" y="0"/>
                </a:moveTo>
                <a:lnTo>
                  <a:pt x="1873399" y="0"/>
                </a:lnTo>
                <a:lnTo>
                  <a:pt x="1895523" y="14997"/>
                </a:lnTo>
                <a:cubicBezTo>
                  <a:pt x="2922686" y="754641"/>
                  <a:pt x="3496422" y="2093192"/>
                  <a:pt x="3496422" y="3621656"/>
                </a:cubicBezTo>
                <a:cubicBezTo>
                  <a:pt x="3496422" y="4969131"/>
                  <a:pt x="2567697" y="5602839"/>
                  <a:pt x="1622072" y="6374814"/>
                </a:cubicBezTo>
                <a:cubicBezTo>
                  <a:pt x="1449869" y="6515397"/>
                  <a:pt x="1279242" y="6653108"/>
                  <a:pt x="1105424" y="6780599"/>
                </a:cubicBezTo>
                <a:lnTo>
                  <a:pt x="993668"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Shape 18">
            <a:extLst>
              <a:ext uri="{FF2B5EF4-FFF2-40B4-BE49-F238E27FC236}">
                <a16:creationId xmlns:a16="http://schemas.microsoft.com/office/drawing/2014/main" id="{6C869923-8380-4244-9548-802C330638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userDrawn="1">
            <p:extLst>
              <p:ext uri="{386F3935-93C4-4BCD-93E2-E3B085C9AB24}">
                <p16:designElem xmlns:p16="http://schemas.microsoft.com/office/powerpoint/2015/main" val="1"/>
              </p:ext>
            </p:extLst>
          </p:nvPr>
        </p:nvSpPr>
        <p:spPr>
          <a:xfrm>
            <a:off x="1375409" y="0"/>
            <a:ext cx="2529723" cy="6858000"/>
          </a:xfrm>
          <a:custGeom>
            <a:avLst/>
            <a:gdLst/>
            <a:ahLst/>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21" name="Freeform: Shape 20">
            <a:extLst>
              <a:ext uri="{FF2B5EF4-FFF2-40B4-BE49-F238E27FC236}">
                <a16:creationId xmlns:a16="http://schemas.microsoft.com/office/drawing/2014/main" id="{C06255F2-BC67-4DDE-B34E-AC4BA21838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userDrawn="1">
            <p:extLst>
              <p:ext uri="{386F3935-93C4-4BCD-93E2-E3B085C9AB24}">
                <p16:designElem xmlns:p16="http://schemas.microsoft.com/office/powerpoint/2015/main" val="1"/>
              </p:ext>
            </p:extLst>
          </p:nvPr>
        </p:nvSpPr>
        <p:spPr>
          <a:xfrm>
            <a:off x="1155402" y="0"/>
            <a:ext cx="2536434" cy="6858000"/>
          </a:xfrm>
          <a:custGeom>
            <a:avLst/>
            <a:gdLst/>
            <a:ahLst/>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23" name="Freeform: Shape 22">
            <a:extLst>
              <a:ext uri="{FF2B5EF4-FFF2-40B4-BE49-F238E27FC236}">
                <a16:creationId xmlns:a16="http://schemas.microsoft.com/office/drawing/2014/main" id="{55169443-FCCD-4C0A-8C69-18CD3FA096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userDrawn="1">
            <p:extLst>
              <p:ext uri="{386F3935-93C4-4BCD-93E2-E3B085C9AB24}">
                <p16:designElem xmlns:p16="http://schemas.microsoft.com/office/powerpoint/2015/main" val="1"/>
              </p:ext>
            </p:extLst>
          </p:nvPr>
        </p:nvSpPr>
        <p:spPr>
          <a:xfrm>
            <a:off x="924161" y="0"/>
            <a:ext cx="2261351" cy="6858000"/>
          </a:xfrm>
          <a:custGeom>
            <a:avLst/>
            <a:gdLst/>
            <a:ahLst/>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useBgFill="1">
        <p:nvSpPr>
          <p:cNvPr id="25" name="Rectangle 24">
            <a:extLst>
              <a:ext uri="{FF2B5EF4-FFF2-40B4-BE49-F238E27FC236}">
                <a16:creationId xmlns:a16="http://schemas.microsoft.com/office/drawing/2014/main" id="{0DBF1ABE-8590-450D-BB49-BDDCCF3EEA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27" name="Freeform: Shape 26">
            <a:extLst>
              <a:ext uri="{FF2B5EF4-FFF2-40B4-BE49-F238E27FC236}">
                <a16:creationId xmlns:a16="http://schemas.microsoft.com/office/drawing/2014/main" id="{DCD36D47-40B7-494B-B249-3CBA333DE2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475746" cy="6858000"/>
          </a:xfrm>
          <a:custGeom>
            <a:avLst/>
            <a:gdLst>
              <a:gd name="connsiteX0" fmla="*/ 0 w 7475746"/>
              <a:gd name="connsiteY0" fmla="*/ 0 h 6858000"/>
              <a:gd name="connsiteX1" fmla="*/ 5859459 w 7475746"/>
              <a:gd name="connsiteY1" fmla="*/ 0 h 6858000"/>
              <a:gd name="connsiteX2" fmla="*/ 5874848 w 7475746"/>
              <a:gd name="connsiteY2" fmla="*/ 10445 h 6858000"/>
              <a:gd name="connsiteX3" fmla="*/ 7475746 w 7475746"/>
              <a:gd name="connsiteY3" fmla="*/ 3621913 h 6858000"/>
              <a:gd name="connsiteX4" fmla="*/ 5601397 w 7475746"/>
              <a:gd name="connsiteY4" fmla="*/ 6378742 h 6858000"/>
              <a:gd name="connsiteX5" fmla="*/ 5084748 w 7475746"/>
              <a:gd name="connsiteY5" fmla="*/ 6785068 h 6858000"/>
              <a:gd name="connsiteX6" fmla="*/ 4979585 w 7475746"/>
              <a:gd name="connsiteY6" fmla="*/ 6858000 h 6858000"/>
              <a:gd name="connsiteX7" fmla="*/ 0 w 7475746"/>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75746" h="6858000">
                <a:moveTo>
                  <a:pt x="0" y="0"/>
                </a:moveTo>
                <a:lnTo>
                  <a:pt x="5859459" y="0"/>
                </a:lnTo>
                <a:lnTo>
                  <a:pt x="5874848" y="10445"/>
                </a:lnTo>
                <a:cubicBezTo>
                  <a:pt x="6902010" y="751075"/>
                  <a:pt x="7475746" y="2091411"/>
                  <a:pt x="7475746" y="3621913"/>
                </a:cubicBezTo>
                <a:cubicBezTo>
                  <a:pt x="7475746" y="4971185"/>
                  <a:pt x="6547021" y="5605738"/>
                  <a:pt x="5601397" y="6378742"/>
                </a:cubicBezTo>
                <a:cubicBezTo>
                  <a:pt x="5429193" y="6519512"/>
                  <a:pt x="5258566" y="6657407"/>
                  <a:pt x="5084748" y="6785068"/>
                </a:cubicBezTo>
                <a:lnTo>
                  <a:pt x="4979585"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29" name="Freeform: Shape 28">
            <a:extLst>
              <a:ext uri="{FF2B5EF4-FFF2-40B4-BE49-F238E27FC236}">
                <a16:creationId xmlns:a16="http://schemas.microsoft.com/office/drawing/2014/main" id="{03AD0D1C-F8BA-4CD1-BC4D-BE1823F3EB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3" y="0"/>
            <a:ext cx="7283242" cy="6858000"/>
          </a:xfrm>
          <a:custGeom>
            <a:avLst/>
            <a:gdLst>
              <a:gd name="connsiteX0" fmla="*/ 0 w 7163694"/>
              <a:gd name="connsiteY0" fmla="*/ 0 h 6858000"/>
              <a:gd name="connsiteX1" fmla="*/ 5525402 w 7163694"/>
              <a:gd name="connsiteY1" fmla="*/ 0 h 6858000"/>
              <a:gd name="connsiteX2" fmla="*/ 5541001 w 7163694"/>
              <a:gd name="connsiteY2" fmla="*/ 10445 h 6858000"/>
              <a:gd name="connsiteX3" fmla="*/ 7163694 w 7163694"/>
              <a:gd name="connsiteY3" fmla="*/ 3621913 h 6858000"/>
              <a:gd name="connsiteX4" fmla="*/ 5263827 w 7163694"/>
              <a:gd name="connsiteY4" fmla="*/ 6378742 h 6858000"/>
              <a:gd name="connsiteX5" fmla="*/ 4740144 w 7163694"/>
              <a:gd name="connsiteY5" fmla="*/ 6785068 h 6858000"/>
              <a:gd name="connsiteX6" fmla="*/ 4633550 w 7163694"/>
              <a:gd name="connsiteY6" fmla="*/ 6858000 h 6858000"/>
              <a:gd name="connsiteX7" fmla="*/ 0 w 7163694"/>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163694" h="6858000">
                <a:moveTo>
                  <a:pt x="0" y="0"/>
                </a:moveTo>
                <a:lnTo>
                  <a:pt x="5525402" y="0"/>
                </a:lnTo>
                <a:lnTo>
                  <a:pt x="5541001" y="10445"/>
                </a:lnTo>
                <a:cubicBezTo>
                  <a:pt x="6582147" y="751075"/>
                  <a:pt x="7163694" y="2091411"/>
                  <a:pt x="7163694" y="3621913"/>
                </a:cubicBezTo>
                <a:cubicBezTo>
                  <a:pt x="7163694" y="4971185"/>
                  <a:pt x="6222325" y="5605738"/>
                  <a:pt x="5263827" y="6378742"/>
                </a:cubicBezTo>
                <a:cubicBezTo>
                  <a:pt x="5089279" y="6519512"/>
                  <a:pt x="4916329" y="6657407"/>
                  <a:pt x="4740144" y="6785068"/>
                </a:cubicBezTo>
                <a:lnTo>
                  <a:pt x="4633550" y="6858000"/>
                </a:ln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31" name="Freeform: Shape 30">
            <a:extLst>
              <a:ext uri="{FF2B5EF4-FFF2-40B4-BE49-F238E27FC236}">
                <a16:creationId xmlns:a16="http://schemas.microsoft.com/office/drawing/2014/main" id="{FBA7E51E-7B6A-4A79-8F84-47C845C7A2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98368"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14" name="Title 1">
            <a:extLst>
              <a:ext uri="{FF2B5EF4-FFF2-40B4-BE49-F238E27FC236}">
                <a16:creationId xmlns:a16="http://schemas.microsoft.com/office/drawing/2014/main" id="{2C2DC5D1-1E69-D45B-4B03-4014E436B222}"/>
              </a:ext>
            </a:extLst>
          </p:cNvPr>
          <p:cNvSpPr>
            <a:spLocks noGrp="1"/>
          </p:cNvSpPr>
          <p:nvPr>
            <p:ph type="title"/>
          </p:nvPr>
        </p:nvSpPr>
        <p:spPr>
          <a:xfrm>
            <a:off x="218273" y="1797569"/>
            <a:ext cx="4158537" cy="1282635"/>
          </a:xfrm>
        </p:spPr>
        <p:txBody>
          <a:bodyPr vert="horz" lIns="109728" tIns="109728" rIns="109728" bIns="91440" rtlCol="0" anchor="b">
            <a:noAutofit/>
          </a:bodyPr>
          <a:lstStyle/>
          <a:p>
            <a:pPr>
              <a:lnSpc>
                <a:spcPct val="120000"/>
              </a:lnSpc>
            </a:pPr>
            <a:r>
              <a:rPr lang="en-US" sz="3200">
                <a:latin typeface="Bahnschrift Light SemiCondensed"/>
              </a:rPr>
              <a:t>3. Mô </a:t>
            </a:r>
            <a:r>
              <a:rPr lang="en-US" sz="3200" err="1">
                <a:latin typeface="Bahnschrift Light SemiCondensed"/>
              </a:rPr>
              <a:t>hình</a:t>
            </a:r>
            <a:r>
              <a:rPr lang="en-US" sz="3200">
                <a:latin typeface="Bahnschrift Light SemiCondensed"/>
              </a:rPr>
              <a:t> </a:t>
            </a:r>
            <a:r>
              <a:rPr lang="en-US" sz="3200" err="1">
                <a:latin typeface="Bahnschrift Light SemiCondensed"/>
              </a:rPr>
              <a:t>hóa</a:t>
            </a:r>
            <a:r>
              <a:rPr lang="en-US" sz="3200">
                <a:latin typeface="Bahnschrift Light SemiCondensed"/>
              </a:rPr>
              <a:t> </a:t>
            </a:r>
            <a:r>
              <a:rPr lang="en-US" sz="3200" err="1">
                <a:latin typeface="Bahnschrift Light SemiCondensed"/>
              </a:rPr>
              <a:t>kiến</a:t>
            </a:r>
            <a:r>
              <a:rPr lang="en-US" sz="3200">
                <a:latin typeface="Bahnschrift Light SemiCondensed"/>
              </a:rPr>
              <a:t> </a:t>
            </a:r>
            <a:r>
              <a:rPr lang="en-US" sz="3200" err="1">
                <a:latin typeface="Bahnschrift Light SemiCondensed"/>
              </a:rPr>
              <a:t>trúc</a:t>
            </a:r>
            <a:r>
              <a:rPr lang="en-US" sz="3200">
                <a:latin typeface="Bahnschrift Light SemiCondensed"/>
              </a:rPr>
              <a:t> </a:t>
            </a:r>
            <a:r>
              <a:rPr lang="en-US" sz="3200" err="1">
                <a:latin typeface="Bahnschrift Light SemiCondensed"/>
              </a:rPr>
              <a:t>phần</a:t>
            </a:r>
            <a:r>
              <a:rPr lang="en-US" sz="3200">
                <a:latin typeface="Bahnschrift Light SemiCondensed"/>
              </a:rPr>
              <a:t> </a:t>
            </a:r>
            <a:r>
              <a:rPr lang="en-US" sz="3200" err="1">
                <a:latin typeface="Bahnschrift Light SemiCondensed"/>
              </a:rPr>
              <a:t>mềm</a:t>
            </a:r>
            <a:endParaRPr lang="en-US" sz="3200">
              <a:latin typeface="Bahnschrift Light SemiCondensed"/>
              <a:ea typeface="Meiryo"/>
            </a:endParaRPr>
          </a:p>
        </p:txBody>
      </p:sp>
      <p:sp>
        <p:nvSpPr>
          <p:cNvPr id="18" name="Content Placeholder 2">
            <a:extLst>
              <a:ext uri="{FF2B5EF4-FFF2-40B4-BE49-F238E27FC236}">
                <a16:creationId xmlns:a16="http://schemas.microsoft.com/office/drawing/2014/main" id="{35DBA576-79B3-31F0-6CC5-878F75022F8F}"/>
              </a:ext>
            </a:extLst>
          </p:cNvPr>
          <p:cNvSpPr txBox="1">
            <a:spLocks/>
          </p:cNvSpPr>
          <p:nvPr/>
        </p:nvSpPr>
        <p:spPr>
          <a:xfrm>
            <a:off x="287764" y="3210252"/>
            <a:ext cx="4023361" cy="941603"/>
          </a:xfrm>
          <a:prstGeom prst="rect">
            <a:avLst/>
          </a:prstGeom>
        </p:spPr>
        <p:txBody>
          <a:bodyPr vert="horz" lIns="109728" tIns="109728" rIns="109728" bIns="91440" rtlCol="0" anchor="t">
            <a:normAutofit fontScale="92500" lnSpcReduction="20000"/>
          </a:bodyPr>
          <a:lstStyle>
            <a:lvl1pPr marL="0" indent="0" algn="l" defTabSz="914400" rtl="0" eaLnBrk="1" latinLnBrk="0" hangingPunct="1">
              <a:lnSpc>
                <a:spcPct val="130000"/>
              </a:lnSpc>
              <a:spcBef>
                <a:spcPts val="0"/>
              </a:spcBef>
              <a:buFont typeface="Corbel" panose="020B0503020204020204" pitchFamily="34" charset="0"/>
              <a:buNone/>
              <a:defRPr sz="2000" b="0" kern="1200" spc="150" baseline="0">
                <a:solidFill>
                  <a:schemeClr val="tx1">
                    <a:lumMod val="75000"/>
                    <a:lumOff val="25000"/>
                  </a:schemeClr>
                </a:solidFill>
                <a:latin typeface="+mn-lt"/>
                <a:ea typeface="+mn-ea"/>
                <a:cs typeface="+mn-cs"/>
              </a:defRPr>
            </a:lvl1pPr>
            <a:lvl2pPr marL="457200" indent="0" algn="l" defTabSz="914400" rtl="0" eaLnBrk="1" latinLnBrk="0" hangingPunct="1">
              <a:lnSpc>
                <a:spcPct val="140000"/>
              </a:lnSpc>
              <a:spcBef>
                <a:spcPts val="930"/>
              </a:spcBef>
              <a:buFont typeface="Corbel" panose="020B0503020204020204" pitchFamily="34" charset="0"/>
              <a:buNone/>
              <a:defRPr sz="2000" kern="1200" spc="150" baseline="0">
                <a:solidFill>
                  <a:schemeClr val="tx1">
                    <a:tint val="75000"/>
                  </a:schemeClr>
                </a:solidFill>
                <a:latin typeface="+mn-lt"/>
                <a:ea typeface="+mn-ea"/>
                <a:cs typeface="+mn-cs"/>
              </a:defRPr>
            </a:lvl2pPr>
            <a:lvl3pPr marL="914400" indent="0" algn="l" defTabSz="914400" rtl="0" eaLnBrk="1" latinLnBrk="0" hangingPunct="1">
              <a:lnSpc>
                <a:spcPct val="140000"/>
              </a:lnSpc>
              <a:spcBef>
                <a:spcPts val="930"/>
              </a:spcBef>
              <a:buFont typeface="Corbel" panose="020B0503020204020204" pitchFamily="34" charset="0"/>
              <a:buNone/>
              <a:defRPr sz="1800" i="1" kern="1200" spc="150" baseline="0">
                <a:solidFill>
                  <a:schemeClr val="tx1">
                    <a:tint val="75000"/>
                  </a:schemeClr>
                </a:solidFill>
                <a:latin typeface="+mn-lt"/>
                <a:ea typeface="+mn-ea"/>
                <a:cs typeface="+mn-cs"/>
              </a:defRPr>
            </a:lvl3pPr>
            <a:lvl4pPr marL="1371600" indent="0" algn="l" defTabSz="914400" rtl="0" eaLnBrk="1" latinLnBrk="0" hangingPunct="1">
              <a:lnSpc>
                <a:spcPct val="140000"/>
              </a:lnSpc>
              <a:spcBef>
                <a:spcPts val="930"/>
              </a:spcBef>
              <a:buFont typeface="Corbel" panose="020B0503020204020204" pitchFamily="34" charset="0"/>
              <a:buNone/>
              <a:defRPr sz="1600" kern="1200" spc="150" baseline="0">
                <a:solidFill>
                  <a:schemeClr val="tx1">
                    <a:tint val="75000"/>
                  </a:schemeClr>
                </a:solidFill>
                <a:latin typeface="+mn-lt"/>
                <a:ea typeface="+mn-ea"/>
                <a:cs typeface="+mn-cs"/>
              </a:defRPr>
            </a:lvl4pPr>
            <a:lvl5pPr marL="1828800" indent="0" algn="l" defTabSz="914400" rtl="0" eaLnBrk="1" latinLnBrk="0" hangingPunct="1">
              <a:lnSpc>
                <a:spcPct val="140000"/>
              </a:lnSpc>
              <a:spcBef>
                <a:spcPts val="930"/>
              </a:spcBef>
              <a:buFont typeface="Corbel" panose="020B0503020204020204" pitchFamily="34" charset="0"/>
              <a:buNone/>
              <a:defRPr sz="1600" i="1" kern="1200" spc="150" baseline="0">
                <a:solidFill>
                  <a:schemeClr val="tx1">
                    <a:tint val="75000"/>
                  </a:schemeClr>
                </a:solidFill>
                <a:latin typeface="+mn-lt"/>
                <a:ea typeface="+mn-ea"/>
                <a:cs typeface="+mn-cs"/>
              </a:defRPr>
            </a:lvl5pPr>
            <a:lvl6pPr marL="2286000" indent="0" algn="l" defTabSz="914400" rtl="0" eaLnBrk="1" latinLnBrk="0" hangingPunct="1">
              <a:lnSpc>
                <a:spcPct val="111000"/>
              </a:lnSpc>
              <a:spcBef>
                <a:spcPts val="930"/>
              </a:spcBef>
              <a:buFont typeface="Corbel" panose="020B0503020204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111000"/>
              </a:lnSpc>
              <a:spcBef>
                <a:spcPts val="930"/>
              </a:spcBef>
              <a:buFont typeface="Corbel" panose="020B0503020204020204" pitchFamily="34" charset="0"/>
              <a:buNone/>
              <a:defRPr sz="1600" i="1" kern="1200">
                <a:solidFill>
                  <a:schemeClr val="tx1">
                    <a:tint val="75000"/>
                  </a:schemeClr>
                </a:solidFill>
                <a:latin typeface="+mn-lt"/>
                <a:ea typeface="+mn-ea"/>
                <a:cs typeface="+mn-cs"/>
              </a:defRPr>
            </a:lvl7pPr>
            <a:lvl8pPr marL="3200400" indent="0" algn="l" defTabSz="914400" rtl="0" eaLnBrk="1" latinLnBrk="0" hangingPunct="1">
              <a:lnSpc>
                <a:spcPct val="111000"/>
              </a:lnSpc>
              <a:spcBef>
                <a:spcPts val="930"/>
              </a:spcBef>
              <a:buFont typeface="Corbel" panose="020B0503020204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111000"/>
              </a:lnSpc>
              <a:spcBef>
                <a:spcPts val="930"/>
              </a:spcBef>
              <a:buFont typeface="Corbel" panose="020B0503020204020204" pitchFamily="34" charset="0"/>
              <a:buNone/>
              <a:defRPr sz="1600" i="1" kern="1200">
                <a:solidFill>
                  <a:schemeClr val="tx1">
                    <a:tint val="75000"/>
                  </a:schemeClr>
                </a:solidFill>
                <a:latin typeface="+mn-lt"/>
                <a:ea typeface="+mn-ea"/>
                <a:cs typeface="+mn-cs"/>
              </a:defRPr>
            </a:lvl9pPr>
          </a:lstStyle>
          <a:p>
            <a:pPr>
              <a:lnSpc>
                <a:spcPct val="140000"/>
              </a:lnSpc>
              <a:spcBef>
                <a:spcPts val="930"/>
              </a:spcBef>
            </a:pPr>
            <a:r>
              <a:rPr lang="en-US" sz="1800" b="1">
                <a:latin typeface="Bahnschrift Light SemiCondensed"/>
              </a:rPr>
              <a:t>3.3. </a:t>
            </a:r>
            <a:r>
              <a:rPr lang="en-US" sz="1800" b="1" err="1">
                <a:latin typeface="Bahnschrift Light SemiCondensed"/>
              </a:rPr>
              <a:t>Sơ</a:t>
            </a:r>
            <a:r>
              <a:rPr lang="en-US" sz="1800" b="1">
                <a:latin typeface="Bahnschrift Light SemiCondensed"/>
              </a:rPr>
              <a:t> </a:t>
            </a:r>
            <a:r>
              <a:rPr lang="en-US" sz="1800" b="1" err="1">
                <a:latin typeface="Bahnschrift Light SemiCondensed"/>
              </a:rPr>
              <a:t>đồ</a:t>
            </a:r>
            <a:r>
              <a:rPr lang="en-US" sz="1800" b="1">
                <a:latin typeface="Bahnschrift Light SemiCondensed"/>
              </a:rPr>
              <a:t> class</a:t>
            </a:r>
          </a:p>
          <a:p>
            <a:pPr marL="285750" indent="-285750">
              <a:lnSpc>
                <a:spcPct val="140000"/>
              </a:lnSpc>
              <a:spcBef>
                <a:spcPts val="930"/>
              </a:spcBef>
              <a:buFont typeface="Calibri" panose="020B0503020204020204" pitchFamily="34" charset="0"/>
              <a:buChar char="-"/>
            </a:pPr>
            <a:r>
              <a:rPr lang="en-US" sz="1800">
                <a:latin typeface="Bahnschrift Light SemiCondensed"/>
              </a:rPr>
              <a:t>Subject Service</a:t>
            </a:r>
          </a:p>
        </p:txBody>
      </p:sp>
      <p:pic>
        <p:nvPicPr>
          <p:cNvPr id="3" name="Picture 2" descr="A computer screen shot of a computer&#10;&#10;Description automatically generated">
            <a:extLst>
              <a:ext uri="{FF2B5EF4-FFF2-40B4-BE49-F238E27FC236}">
                <a16:creationId xmlns:a16="http://schemas.microsoft.com/office/drawing/2014/main" id="{68C7A268-43B0-5CA8-BEAC-69EE1FE3A6BF}"/>
              </a:ext>
            </a:extLst>
          </p:cNvPr>
          <p:cNvPicPr>
            <a:picLocks noChangeAspect="1"/>
          </p:cNvPicPr>
          <p:nvPr/>
        </p:nvPicPr>
        <p:blipFill>
          <a:blip r:embed="rId2"/>
          <a:stretch>
            <a:fillRect/>
          </a:stretch>
        </p:blipFill>
        <p:spPr>
          <a:xfrm>
            <a:off x="4081104" y="378994"/>
            <a:ext cx="7879897" cy="6100010"/>
          </a:xfrm>
          <a:prstGeom prst="rect">
            <a:avLst/>
          </a:prstGeom>
        </p:spPr>
      </p:pic>
    </p:spTree>
    <p:extLst>
      <p:ext uri="{BB962C8B-B14F-4D97-AF65-F5344CB8AC3E}">
        <p14:creationId xmlns:p14="http://schemas.microsoft.com/office/powerpoint/2010/main" val="33537202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9B0F7D69-D93C-4C38-A23D-76E000D691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96422" cy="6858000"/>
          </a:xfrm>
          <a:custGeom>
            <a:avLst/>
            <a:gdLst/>
            <a:ahLst/>
            <a:cxnLst/>
            <a:rect l="l" t="t" r="r" b="b"/>
            <a:pathLst>
              <a:path w="3496422" h="6858000">
                <a:moveTo>
                  <a:pt x="0" y="0"/>
                </a:moveTo>
                <a:lnTo>
                  <a:pt x="1873399" y="0"/>
                </a:lnTo>
                <a:lnTo>
                  <a:pt x="1895523" y="14997"/>
                </a:lnTo>
                <a:cubicBezTo>
                  <a:pt x="2922686" y="754641"/>
                  <a:pt x="3496422" y="2093192"/>
                  <a:pt x="3496422" y="3621656"/>
                </a:cubicBezTo>
                <a:cubicBezTo>
                  <a:pt x="3496422" y="4969131"/>
                  <a:pt x="2567697" y="5602839"/>
                  <a:pt x="1622072" y="6374814"/>
                </a:cubicBezTo>
                <a:cubicBezTo>
                  <a:pt x="1449869" y="6515397"/>
                  <a:pt x="1279242" y="6653108"/>
                  <a:pt x="1105424" y="6780599"/>
                </a:cubicBezTo>
                <a:lnTo>
                  <a:pt x="993668"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Freeform: Shape 10">
            <a:extLst>
              <a:ext uri="{FF2B5EF4-FFF2-40B4-BE49-F238E27FC236}">
                <a16:creationId xmlns:a16="http://schemas.microsoft.com/office/drawing/2014/main" id="{8CD419D4-EA9D-42D9-BF62-B07F0B7B67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75409" y="0"/>
            <a:ext cx="2529723" cy="6858000"/>
          </a:xfrm>
          <a:custGeom>
            <a:avLst/>
            <a:gdLst/>
            <a:ahLst/>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13" name="Freeform: Shape 12">
            <a:extLst>
              <a:ext uri="{FF2B5EF4-FFF2-40B4-BE49-F238E27FC236}">
                <a16:creationId xmlns:a16="http://schemas.microsoft.com/office/drawing/2014/main" id="{1C6FEC9B-9608-4181-A9E5-A1B80E7202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5402" y="0"/>
            <a:ext cx="2536434" cy="6858000"/>
          </a:xfrm>
          <a:custGeom>
            <a:avLst/>
            <a:gdLst/>
            <a:ahLst/>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15" name="Freeform: Shape 14">
            <a:extLst>
              <a:ext uri="{FF2B5EF4-FFF2-40B4-BE49-F238E27FC236}">
                <a16:creationId xmlns:a16="http://schemas.microsoft.com/office/drawing/2014/main" id="{AB1564ED-F26F-451D-97D6-A6EC3E83FD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4161" y="0"/>
            <a:ext cx="2261351" cy="6858000"/>
          </a:xfrm>
          <a:custGeom>
            <a:avLst/>
            <a:gdLst/>
            <a:ahLst/>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17" name="Freeform: Shape 16">
            <a:extLst>
              <a:ext uri="{FF2B5EF4-FFF2-40B4-BE49-F238E27FC236}">
                <a16:creationId xmlns:a16="http://schemas.microsoft.com/office/drawing/2014/main" id="{0CA184B6-3482-4F43-87F0-BC765DCFD8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userDrawn="1">
            <p:extLst>
              <p:ext uri="{386F3935-93C4-4BCD-93E2-E3B085C9AB24}">
                <p16:designElem xmlns:p16="http://schemas.microsoft.com/office/powerpoint/2015/main" val="1"/>
              </p:ext>
            </p:extLst>
          </p:nvPr>
        </p:nvSpPr>
        <p:spPr>
          <a:xfrm>
            <a:off x="0" y="0"/>
            <a:ext cx="3496422" cy="6858000"/>
          </a:xfrm>
          <a:custGeom>
            <a:avLst/>
            <a:gdLst/>
            <a:ahLst/>
            <a:cxnLst/>
            <a:rect l="l" t="t" r="r" b="b"/>
            <a:pathLst>
              <a:path w="3496422" h="6858000">
                <a:moveTo>
                  <a:pt x="0" y="0"/>
                </a:moveTo>
                <a:lnTo>
                  <a:pt x="1873399" y="0"/>
                </a:lnTo>
                <a:lnTo>
                  <a:pt x="1895523" y="14997"/>
                </a:lnTo>
                <a:cubicBezTo>
                  <a:pt x="2922686" y="754641"/>
                  <a:pt x="3496422" y="2093192"/>
                  <a:pt x="3496422" y="3621656"/>
                </a:cubicBezTo>
                <a:cubicBezTo>
                  <a:pt x="3496422" y="4969131"/>
                  <a:pt x="2567697" y="5602839"/>
                  <a:pt x="1622072" y="6374814"/>
                </a:cubicBezTo>
                <a:cubicBezTo>
                  <a:pt x="1449869" y="6515397"/>
                  <a:pt x="1279242" y="6653108"/>
                  <a:pt x="1105424" y="6780599"/>
                </a:cubicBezTo>
                <a:lnTo>
                  <a:pt x="993668"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Shape 18">
            <a:extLst>
              <a:ext uri="{FF2B5EF4-FFF2-40B4-BE49-F238E27FC236}">
                <a16:creationId xmlns:a16="http://schemas.microsoft.com/office/drawing/2014/main" id="{6C869923-8380-4244-9548-802C330638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userDrawn="1">
            <p:extLst>
              <p:ext uri="{386F3935-93C4-4BCD-93E2-E3B085C9AB24}">
                <p16:designElem xmlns:p16="http://schemas.microsoft.com/office/powerpoint/2015/main" val="1"/>
              </p:ext>
            </p:extLst>
          </p:nvPr>
        </p:nvSpPr>
        <p:spPr>
          <a:xfrm>
            <a:off x="1375409" y="0"/>
            <a:ext cx="2529723" cy="6858000"/>
          </a:xfrm>
          <a:custGeom>
            <a:avLst/>
            <a:gdLst/>
            <a:ahLst/>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21" name="Freeform: Shape 20">
            <a:extLst>
              <a:ext uri="{FF2B5EF4-FFF2-40B4-BE49-F238E27FC236}">
                <a16:creationId xmlns:a16="http://schemas.microsoft.com/office/drawing/2014/main" id="{C06255F2-BC67-4DDE-B34E-AC4BA21838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userDrawn="1">
            <p:extLst>
              <p:ext uri="{386F3935-93C4-4BCD-93E2-E3B085C9AB24}">
                <p16:designElem xmlns:p16="http://schemas.microsoft.com/office/powerpoint/2015/main" val="1"/>
              </p:ext>
            </p:extLst>
          </p:nvPr>
        </p:nvSpPr>
        <p:spPr>
          <a:xfrm>
            <a:off x="1155402" y="0"/>
            <a:ext cx="2536434" cy="6858000"/>
          </a:xfrm>
          <a:custGeom>
            <a:avLst/>
            <a:gdLst/>
            <a:ahLst/>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23" name="Freeform: Shape 22">
            <a:extLst>
              <a:ext uri="{FF2B5EF4-FFF2-40B4-BE49-F238E27FC236}">
                <a16:creationId xmlns:a16="http://schemas.microsoft.com/office/drawing/2014/main" id="{55169443-FCCD-4C0A-8C69-18CD3FA096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userDrawn="1">
            <p:extLst>
              <p:ext uri="{386F3935-93C4-4BCD-93E2-E3B085C9AB24}">
                <p16:designElem xmlns:p16="http://schemas.microsoft.com/office/powerpoint/2015/main" val="1"/>
              </p:ext>
            </p:extLst>
          </p:nvPr>
        </p:nvSpPr>
        <p:spPr>
          <a:xfrm>
            <a:off x="924161" y="0"/>
            <a:ext cx="2261351" cy="6858000"/>
          </a:xfrm>
          <a:custGeom>
            <a:avLst/>
            <a:gdLst/>
            <a:ahLst/>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useBgFill="1">
        <p:nvSpPr>
          <p:cNvPr id="25" name="Rectangle 24">
            <a:extLst>
              <a:ext uri="{FF2B5EF4-FFF2-40B4-BE49-F238E27FC236}">
                <a16:creationId xmlns:a16="http://schemas.microsoft.com/office/drawing/2014/main" id="{0DBF1ABE-8590-450D-BB49-BDDCCF3EEA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27" name="Freeform: Shape 26">
            <a:extLst>
              <a:ext uri="{FF2B5EF4-FFF2-40B4-BE49-F238E27FC236}">
                <a16:creationId xmlns:a16="http://schemas.microsoft.com/office/drawing/2014/main" id="{DCD36D47-40B7-494B-B249-3CBA333DE2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475746" cy="6858000"/>
          </a:xfrm>
          <a:custGeom>
            <a:avLst/>
            <a:gdLst>
              <a:gd name="connsiteX0" fmla="*/ 0 w 7475746"/>
              <a:gd name="connsiteY0" fmla="*/ 0 h 6858000"/>
              <a:gd name="connsiteX1" fmla="*/ 5859459 w 7475746"/>
              <a:gd name="connsiteY1" fmla="*/ 0 h 6858000"/>
              <a:gd name="connsiteX2" fmla="*/ 5874848 w 7475746"/>
              <a:gd name="connsiteY2" fmla="*/ 10445 h 6858000"/>
              <a:gd name="connsiteX3" fmla="*/ 7475746 w 7475746"/>
              <a:gd name="connsiteY3" fmla="*/ 3621913 h 6858000"/>
              <a:gd name="connsiteX4" fmla="*/ 5601397 w 7475746"/>
              <a:gd name="connsiteY4" fmla="*/ 6378742 h 6858000"/>
              <a:gd name="connsiteX5" fmla="*/ 5084748 w 7475746"/>
              <a:gd name="connsiteY5" fmla="*/ 6785068 h 6858000"/>
              <a:gd name="connsiteX6" fmla="*/ 4979585 w 7475746"/>
              <a:gd name="connsiteY6" fmla="*/ 6858000 h 6858000"/>
              <a:gd name="connsiteX7" fmla="*/ 0 w 7475746"/>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75746" h="6858000">
                <a:moveTo>
                  <a:pt x="0" y="0"/>
                </a:moveTo>
                <a:lnTo>
                  <a:pt x="5859459" y="0"/>
                </a:lnTo>
                <a:lnTo>
                  <a:pt x="5874848" y="10445"/>
                </a:lnTo>
                <a:cubicBezTo>
                  <a:pt x="6902010" y="751075"/>
                  <a:pt x="7475746" y="2091411"/>
                  <a:pt x="7475746" y="3621913"/>
                </a:cubicBezTo>
                <a:cubicBezTo>
                  <a:pt x="7475746" y="4971185"/>
                  <a:pt x="6547021" y="5605738"/>
                  <a:pt x="5601397" y="6378742"/>
                </a:cubicBezTo>
                <a:cubicBezTo>
                  <a:pt x="5429193" y="6519512"/>
                  <a:pt x="5258566" y="6657407"/>
                  <a:pt x="5084748" y="6785068"/>
                </a:cubicBezTo>
                <a:lnTo>
                  <a:pt x="4979585"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29" name="Freeform: Shape 28">
            <a:extLst>
              <a:ext uri="{FF2B5EF4-FFF2-40B4-BE49-F238E27FC236}">
                <a16:creationId xmlns:a16="http://schemas.microsoft.com/office/drawing/2014/main" id="{03AD0D1C-F8BA-4CD1-BC4D-BE1823F3EB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3" y="0"/>
            <a:ext cx="7283242" cy="6858000"/>
          </a:xfrm>
          <a:custGeom>
            <a:avLst/>
            <a:gdLst>
              <a:gd name="connsiteX0" fmla="*/ 0 w 7163694"/>
              <a:gd name="connsiteY0" fmla="*/ 0 h 6858000"/>
              <a:gd name="connsiteX1" fmla="*/ 5525402 w 7163694"/>
              <a:gd name="connsiteY1" fmla="*/ 0 h 6858000"/>
              <a:gd name="connsiteX2" fmla="*/ 5541001 w 7163694"/>
              <a:gd name="connsiteY2" fmla="*/ 10445 h 6858000"/>
              <a:gd name="connsiteX3" fmla="*/ 7163694 w 7163694"/>
              <a:gd name="connsiteY3" fmla="*/ 3621913 h 6858000"/>
              <a:gd name="connsiteX4" fmla="*/ 5263827 w 7163694"/>
              <a:gd name="connsiteY4" fmla="*/ 6378742 h 6858000"/>
              <a:gd name="connsiteX5" fmla="*/ 4740144 w 7163694"/>
              <a:gd name="connsiteY5" fmla="*/ 6785068 h 6858000"/>
              <a:gd name="connsiteX6" fmla="*/ 4633550 w 7163694"/>
              <a:gd name="connsiteY6" fmla="*/ 6858000 h 6858000"/>
              <a:gd name="connsiteX7" fmla="*/ 0 w 7163694"/>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163694" h="6858000">
                <a:moveTo>
                  <a:pt x="0" y="0"/>
                </a:moveTo>
                <a:lnTo>
                  <a:pt x="5525402" y="0"/>
                </a:lnTo>
                <a:lnTo>
                  <a:pt x="5541001" y="10445"/>
                </a:lnTo>
                <a:cubicBezTo>
                  <a:pt x="6582147" y="751075"/>
                  <a:pt x="7163694" y="2091411"/>
                  <a:pt x="7163694" y="3621913"/>
                </a:cubicBezTo>
                <a:cubicBezTo>
                  <a:pt x="7163694" y="4971185"/>
                  <a:pt x="6222325" y="5605738"/>
                  <a:pt x="5263827" y="6378742"/>
                </a:cubicBezTo>
                <a:cubicBezTo>
                  <a:pt x="5089279" y="6519512"/>
                  <a:pt x="4916329" y="6657407"/>
                  <a:pt x="4740144" y="6785068"/>
                </a:cubicBezTo>
                <a:lnTo>
                  <a:pt x="4633550" y="6858000"/>
                </a:ln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31" name="Freeform: Shape 30">
            <a:extLst>
              <a:ext uri="{FF2B5EF4-FFF2-40B4-BE49-F238E27FC236}">
                <a16:creationId xmlns:a16="http://schemas.microsoft.com/office/drawing/2014/main" id="{FBA7E51E-7B6A-4A79-8F84-47C845C7A2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98368"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14" name="Title 1">
            <a:extLst>
              <a:ext uri="{FF2B5EF4-FFF2-40B4-BE49-F238E27FC236}">
                <a16:creationId xmlns:a16="http://schemas.microsoft.com/office/drawing/2014/main" id="{2C2DC5D1-1E69-D45B-4B03-4014E436B222}"/>
              </a:ext>
            </a:extLst>
          </p:cNvPr>
          <p:cNvSpPr>
            <a:spLocks noGrp="1"/>
          </p:cNvSpPr>
          <p:nvPr>
            <p:ph type="title"/>
          </p:nvPr>
        </p:nvSpPr>
        <p:spPr>
          <a:xfrm>
            <a:off x="218273" y="1797569"/>
            <a:ext cx="4158537" cy="1282635"/>
          </a:xfrm>
        </p:spPr>
        <p:txBody>
          <a:bodyPr vert="horz" lIns="109728" tIns="109728" rIns="109728" bIns="91440" rtlCol="0" anchor="b">
            <a:noAutofit/>
          </a:bodyPr>
          <a:lstStyle/>
          <a:p>
            <a:pPr>
              <a:lnSpc>
                <a:spcPct val="120000"/>
              </a:lnSpc>
            </a:pPr>
            <a:r>
              <a:rPr lang="en-US" sz="3200">
                <a:latin typeface="Bahnschrift Light SemiCondensed"/>
              </a:rPr>
              <a:t>3. Mô </a:t>
            </a:r>
            <a:r>
              <a:rPr lang="en-US" sz="3200" err="1">
                <a:latin typeface="Bahnschrift Light SemiCondensed"/>
              </a:rPr>
              <a:t>hình</a:t>
            </a:r>
            <a:r>
              <a:rPr lang="en-US" sz="3200">
                <a:latin typeface="Bahnschrift Light SemiCondensed"/>
              </a:rPr>
              <a:t> </a:t>
            </a:r>
            <a:r>
              <a:rPr lang="en-US" sz="3200" err="1">
                <a:latin typeface="Bahnschrift Light SemiCondensed"/>
              </a:rPr>
              <a:t>hóa</a:t>
            </a:r>
            <a:r>
              <a:rPr lang="en-US" sz="3200">
                <a:latin typeface="Bahnschrift Light SemiCondensed"/>
              </a:rPr>
              <a:t> </a:t>
            </a:r>
            <a:r>
              <a:rPr lang="en-US" sz="3200" err="1">
                <a:latin typeface="Bahnschrift Light SemiCondensed"/>
              </a:rPr>
              <a:t>kiến</a:t>
            </a:r>
            <a:r>
              <a:rPr lang="en-US" sz="3200">
                <a:latin typeface="Bahnschrift Light SemiCondensed"/>
              </a:rPr>
              <a:t> </a:t>
            </a:r>
            <a:r>
              <a:rPr lang="en-US" sz="3200" err="1">
                <a:latin typeface="Bahnschrift Light SemiCondensed"/>
              </a:rPr>
              <a:t>trúc</a:t>
            </a:r>
            <a:r>
              <a:rPr lang="en-US" sz="3200">
                <a:latin typeface="Bahnschrift Light SemiCondensed"/>
              </a:rPr>
              <a:t> </a:t>
            </a:r>
            <a:r>
              <a:rPr lang="en-US" sz="3200" err="1">
                <a:latin typeface="Bahnschrift Light SemiCondensed"/>
              </a:rPr>
              <a:t>phần</a:t>
            </a:r>
            <a:r>
              <a:rPr lang="en-US" sz="3200">
                <a:latin typeface="Bahnschrift Light SemiCondensed"/>
              </a:rPr>
              <a:t> </a:t>
            </a:r>
            <a:r>
              <a:rPr lang="en-US" sz="3200" err="1">
                <a:latin typeface="Bahnschrift Light SemiCondensed"/>
              </a:rPr>
              <a:t>mềm</a:t>
            </a:r>
            <a:endParaRPr lang="en-US" sz="3200">
              <a:latin typeface="Bahnschrift Light SemiCondensed"/>
              <a:ea typeface="Meiryo"/>
            </a:endParaRPr>
          </a:p>
        </p:txBody>
      </p:sp>
      <p:sp>
        <p:nvSpPr>
          <p:cNvPr id="18" name="Content Placeholder 2">
            <a:extLst>
              <a:ext uri="{FF2B5EF4-FFF2-40B4-BE49-F238E27FC236}">
                <a16:creationId xmlns:a16="http://schemas.microsoft.com/office/drawing/2014/main" id="{35DBA576-79B3-31F0-6CC5-878F75022F8F}"/>
              </a:ext>
            </a:extLst>
          </p:cNvPr>
          <p:cNvSpPr txBox="1">
            <a:spLocks/>
          </p:cNvSpPr>
          <p:nvPr/>
        </p:nvSpPr>
        <p:spPr>
          <a:xfrm>
            <a:off x="287764" y="3210252"/>
            <a:ext cx="4023361" cy="941603"/>
          </a:xfrm>
          <a:prstGeom prst="rect">
            <a:avLst/>
          </a:prstGeom>
        </p:spPr>
        <p:txBody>
          <a:bodyPr vert="horz" lIns="109728" tIns="109728" rIns="109728" bIns="91440" rtlCol="0" anchor="t">
            <a:normAutofit fontScale="92500" lnSpcReduction="20000"/>
          </a:bodyPr>
          <a:lstStyle>
            <a:lvl1pPr marL="0" indent="0" algn="l" defTabSz="914400" rtl="0" eaLnBrk="1" latinLnBrk="0" hangingPunct="1">
              <a:lnSpc>
                <a:spcPct val="130000"/>
              </a:lnSpc>
              <a:spcBef>
                <a:spcPts val="0"/>
              </a:spcBef>
              <a:buFont typeface="Corbel" panose="020B0503020204020204" pitchFamily="34" charset="0"/>
              <a:buNone/>
              <a:defRPr sz="2000" b="0" kern="1200" spc="150" baseline="0">
                <a:solidFill>
                  <a:schemeClr val="tx1">
                    <a:lumMod val="75000"/>
                    <a:lumOff val="25000"/>
                  </a:schemeClr>
                </a:solidFill>
                <a:latin typeface="+mn-lt"/>
                <a:ea typeface="+mn-ea"/>
                <a:cs typeface="+mn-cs"/>
              </a:defRPr>
            </a:lvl1pPr>
            <a:lvl2pPr marL="457200" indent="0" algn="l" defTabSz="914400" rtl="0" eaLnBrk="1" latinLnBrk="0" hangingPunct="1">
              <a:lnSpc>
                <a:spcPct val="140000"/>
              </a:lnSpc>
              <a:spcBef>
                <a:spcPts val="930"/>
              </a:spcBef>
              <a:buFont typeface="Corbel" panose="020B0503020204020204" pitchFamily="34" charset="0"/>
              <a:buNone/>
              <a:defRPr sz="2000" kern="1200" spc="150" baseline="0">
                <a:solidFill>
                  <a:schemeClr val="tx1">
                    <a:tint val="75000"/>
                  </a:schemeClr>
                </a:solidFill>
                <a:latin typeface="+mn-lt"/>
                <a:ea typeface="+mn-ea"/>
                <a:cs typeface="+mn-cs"/>
              </a:defRPr>
            </a:lvl2pPr>
            <a:lvl3pPr marL="914400" indent="0" algn="l" defTabSz="914400" rtl="0" eaLnBrk="1" latinLnBrk="0" hangingPunct="1">
              <a:lnSpc>
                <a:spcPct val="140000"/>
              </a:lnSpc>
              <a:spcBef>
                <a:spcPts val="930"/>
              </a:spcBef>
              <a:buFont typeface="Corbel" panose="020B0503020204020204" pitchFamily="34" charset="0"/>
              <a:buNone/>
              <a:defRPr sz="1800" i="1" kern="1200" spc="150" baseline="0">
                <a:solidFill>
                  <a:schemeClr val="tx1">
                    <a:tint val="75000"/>
                  </a:schemeClr>
                </a:solidFill>
                <a:latin typeface="+mn-lt"/>
                <a:ea typeface="+mn-ea"/>
                <a:cs typeface="+mn-cs"/>
              </a:defRPr>
            </a:lvl3pPr>
            <a:lvl4pPr marL="1371600" indent="0" algn="l" defTabSz="914400" rtl="0" eaLnBrk="1" latinLnBrk="0" hangingPunct="1">
              <a:lnSpc>
                <a:spcPct val="140000"/>
              </a:lnSpc>
              <a:spcBef>
                <a:spcPts val="930"/>
              </a:spcBef>
              <a:buFont typeface="Corbel" panose="020B0503020204020204" pitchFamily="34" charset="0"/>
              <a:buNone/>
              <a:defRPr sz="1600" kern="1200" spc="150" baseline="0">
                <a:solidFill>
                  <a:schemeClr val="tx1">
                    <a:tint val="75000"/>
                  </a:schemeClr>
                </a:solidFill>
                <a:latin typeface="+mn-lt"/>
                <a:ea typeface="+mn-ea"/>
                <a:cs typeface="+mn-cs"/>
              </a:defRPr>
            </a:lvl4pPr>
            <a:lvl5pPr marL="1828800" indent="0" algn="l" defTabSz="914400" rtl="0" eaLnBrk="1" latinLnBrk="0" hangingPunct="1">
              <a:lnSpc>
                <a:spcPct val="140000"/>
              </a:lnSpc>
              <a:spcBef>
                <a:spcPts val="930"/>
              </a:spcBef>
              <a:buFont typeface="Corbel" panose="020B0503020204020204" pitchFamily="34" charset="0"/>
              <a:buNone/>
              <a:defRPr sz="1600" i="1" kern="1200" spc="150" baseline="0">
                <a:solidFill>
                  <a:schemeClr val="tx1">
                    <a:tint val="75000"/>
                  </a:schemeClr>
                </a:solidFill>
                <a:latin typeface="+mn-lt"/>
                <a:ea typeface="+mn-ea"/>
                <a:cs typeface="+mn-cs"/>
              </a:defRPr>
            </a:lvl5pPr>
            <a:lvl6pPr marL="2286000" indent="0" algn="l" defTabSz="914400" rtl="0" eaLnBrk="1" latinLnBrk="0" hangingPunct="1">
              <a:lnSpc>
                <a:spcPct val="111000"/>
              </a:lnSpc>
              <a:spcBef>
                <a:spcPts val="930"/>
              </a:spcBef>
              <a:buFont typeface="Corbel" panose="020B0503020204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111000"/>
              </a:lnSpc>
              <a:spcBef>
                <a:spcPts val="930"/>
              </a:spcBef>
              <a:buFont typeface="Corbel" panose="020B0503020204020204" pitchFamily="34" charset="0"/>
              <a:buNone/>
              <a:defRPr sz="1600" i="1" kern="1200">
                <a:solidFill>
                  <a:schemeClr val="tx1">
                    <a:tint val="75000"/>
                  </a:schemeClr>
                </a:solidFill>
                <a:latin typeface="+mn-lt"/>
                <a:ea typeface="+mn-ea"/>
                <a:cs typeface="+mn-cs"/>
              </a:defRPr>
            </a:lvl7pPr>
            <a:lvl8pPr marL="3200400" indent="0" algn="l" defTabSz="914400" rtl="0" eaLnBrk="1" latinLnBrk="0" hangingPunct="1">
              <a:lnSpc>
                <a:spcPct val="111000"/>
              </a:lnSpc>
              <a:spcBef>
                <a:spcPts val="930"/>
              </a:spcBef>
              <a:buFont typeface="Corbel" panose="020B0503020204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111000"/>
              </a:lnSpc>
              <a:spcBef>
                <a:spcPts val="930"/>
              </a:spcBef>
              <a:buFont typeface="Corbel" panose="020B0503020204020204" pitchFamily="34" charset="0"/>
              <a:buNone/>
              <a:defRPr sz="1600" i="1" kern="1200">
                <a:solidFill>
                  <a:schemeClr val="tx1">
                    <a:tint val="75000"/>
                  </a:schemeClr>
                </a:solidFill>
                <a:latin typeface="+mn-lt"/>
                <a:ea typeface="+mn-ea"/>
                <a:cs typeface="+mn-cs"/>
              </a:defRPr>
            </a:lvl9pPr>
          </a:lstStyle>
          <a:p>
            <a:pPr>
              <a:lnSpc>
                <a:spcPct val="140000"/>
              </a:lnSpc>
              <a:spcBef>
                <a:spcPts val="930"/>
              </a:spcBef>
            </a:pPr>
            <a:r>
              <a:rPr lang="en-US" sz="1800" b="1">
                <a:latin typeface="Bahnschrift Light SemiCondensed"/>
              </a:rPr>
              <a:t>3.3. </a:t>
            </a:r>
            <a:r>
              <a:rPr lang="en-US" sz="1800" b="1" err="1">
                <a:latin typeface="Bahnschrift Light SemiCondensed"/>
              </a:rPr>
              <a:t>Sơ</a:t>
            </a:r>
            <a:r>
              <a:rPr lang="en-US" sz="1800" b="1">
                <a:latin typeface="Bahnschrift Light SemiCondensed"/>
              </a:rPr>
              <a:t> </a:t>
            </a:r>
            <a:r>
              <a:rPr lang="en-US" sz="1800" b="1" err="1">
                <a:latin typeface="Bahnschrift Light SemiCondensed"/>
              </a:rPr>
              <a:t>đồ</a:t>
            </a:r>
            <a:r>
              <a:rPr lang="en-US" sz="1800" b="1">
                <a:latin typeface="Bahnschrift Light SemiCondensed"/>
              </a:rPr>
              <a:t> class</a:t>
            </a:r>
          </a:p>
          <a:p>
            <a:pPr marL="285750" indent="-285750">
              <a:lnSpc>
                <a:spcPct val="140000"/>
              </a:lnSpc>
              <a:spcBef>
                <a:spcPts val="930"/>
              </a:spcBef>
              <a:buFont typeface="Calibri" panose="020B0503020204020204" pitchFamily="34" charset="0"/>
              <a:buChar char="-"/>
            </a:pPr>
            <a:r>
              <a:rPr lang="en-US" sz="1800">
                <a:latin typeface="Bahnschrift Light SemiCondensed"/>
              </a:rPr>
              <a:t>Lecturer Service</a:t>
            </a:r>
          </a:p>
        </p:txBody>
      </p:sp>
      <p:pic>
        <p:nvPicPr>
          <p:cNvPr id="2" name="Picture 1">
            <a:extLst>
              <a:ext uri="{FF2B5EF4-FFF2-40B4-BE49-F238E27FC236}">
                <a16:creationId xmlns:a16="http://schemas.microsoft.com/office/drawing/2014/main" id="{654AA0FD-085E-C7B0-B953-7B2BCB402CF4}"/>
              </a:ext>
            </a:extLst>
          </p:cNvPr>
          <p:cNvPicPr>
            <a:picLocks noChangeAspect="1"/>
          </p:cNvPicPr>
          <p:nvPr/>
        </p:nvPicPr>
        <p:blipFill>
          <a:blip r:embed="rId2"/>
          <a:stretch>
            <a:fillRect/>
          </a:stretch>
        </p:blipFill>
        <p:spPr>
          <a:xfrm>
            <a:off x="4050631" y="1922188"/>
            <a:ext cx="7359315" cy="3153992"/>
          </a:xfrm>
          <a:prstGeom prst="rect">
            <a:avLst/>
          </a:prstGeom>
        </p:spPr>
      </p:pic>
    </p:spTree>
    <p:extLst>
      <p:ext uri="{BB962C8B-B14F-4D97-AF65-F5344CB8AC3E}">
        <p14:creationId xmlns:p14="http://schemas.microsoft.com/office/powerpoint/2010/main" val="29823123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9B0F7D69-D93C-4C38-A23D-76E000D691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96422" cy="6858000"/>
          </a:xfrm>
          <a:custGeom>
            <a:avLst/>
            <a:gdLst/>
            <a:ahLst/>
            <a:cxnLst/>
            <a:rect l="l" t="t" r="r" b="b"/>
            <a:pathLst>
              <a:path w="3496422" h="6858000">
                <a:moveTo>
                  <a:pt x="0" y="0"/>
                </a:moveTo>
                <a:lnTo>
                  <a:pt x="1873399" y="0"/>
                </a:lnTo>
                <a:lnTo>
                  <a:pt x="1895523" y="14997"/>
                </a:lnTo>
                <a:cubicBezTo>
                  <a:pt x="2922686" y="754641"/>
                  <a:pt x="3496422" y="2093192"/>
                  <a:pt x="3496422" y="3621656"/>
                </a:cubicBezTo>
                <a:cubicBezTo>
                  <a:pt x="3496422" y="4969131"/>
                  <a:pt x="2567697" y="5602839"/>
                  <a:pt x="1622072" y="6374814"/>
                </a:cubicBezTo>
                <a:cubicBezTo>
                  <a:pt x="1449869" y="6515397"/>
                  <a:pt x="1279242" y="6653108"/>
                  <a:pt x="1105424" y="6780599"/>
                </a:cubicBezTo>
                <a:lnTo>
                  <a:pt x="993668"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Freeform: Shape 10">
            <a:extLst>
              <a:ext uri="{FF2B5EF4-FFF2-40B4-BE49-F238E27FC236}">
                <a16:creationId xmlns:a16="http://schemas.microsoft.com/office/drawing/2014/main" id="{8CD419D4-EA9D-42D9-BF62-B07F0B7B67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75409" y="0"/>
            <a:ext cx="2529723" cy="6858000"/>
          </a:xfrm>
          <a:custGeom>
            <a:avLst/>
            <a:gdLst/>
            <a:ahLst/>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13" name="Freeform: Shape 12">
            <a:extLst>
              <a:ext uri="{FF2B5EF4-FFF2-40B4-BE49-F238E27FC236}">
                <a16:creationId xmlns:a16="http://schemas.microsoft.com/office/drawing/2014/main" id="{1C6FEC9B-9608-4181-A9E5-A1B80E7202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5402" y="0"/>
            <a:ext cx="2536434" cy="6858000"/>
          </a:xfrm>
          <a:custGeom>
            <a:avLst/>
            <a:gdLst/>
            <a:ahLst/>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15" name="Freeform: Shape 14">
            <a:extLst>
              <a:ext uri="{FF2B5EF4-FFF2-40B4-BE49-F238E27FC236}">
                <a16:creationId xmlns:a16="http://schemas.microsoft.com/office/drawing/2014/main" id="{AB1564ED-F26F-451D-97D6-A6EC3E83FD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4161" y="0"/>
            <a:ext cx="2261351" cy="6858000"/>
          </a:xfrm>
          <a:custGeom>
            <a:avLst/>
            <a:gdLst/>
            <a:ahLst/>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17" name="Freeform: Shape 16">
            <a:extLst>
              <a:ext uri="{FF2B5EF4-FFF2-40B4-BE49-F238E27FC236}">
                <a16:creationId xmlns:a16="http://schemas.microsoft.com/office/drawing/2014/main" id="{0CA184B6-3482-4F43-87F0-BC765DCFD8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userDrawn="1">
            <p:extLst>
              <p:ext uri="{386F3935-93C4-4BCD-93E2-E3B085C9AB24}">
                <p16:designElem xmlns:p16="http://schemas.microsoft.com/office/powerpoint/2015/main" val="1"/>
              </p:ext>
            </p:extLst>
          </p:nvPr>
        </p:nvSpPr>
        <p:spPr>
          <a:xfrm>
            <a:off x="0" y="0"/>
            <a:ext cx="3496422" cy="6858000"/>
          </a:xfrm>
          <a:custGeom>
            <a:avLst/>
            <a:gdLst/>
            <a:ahLst/>
            <a:cxnLst/>
            <a:rect l="l" t="t" r="r" b="b"/>
            <a:pathLst>
              <a:path w="3496422" h="6858000">
                <a:moveTo>
                  <a:pt x="0" y="0"/>
                </a:moveTo>
                <a:lnTo>
                  <a:pt x="1873399" y="0"/>
                </a:lnTo>
                <a:lnTo>
                  <a:pt x="1895523" y="14997"/>
                </a:lnTo>
                <a:cubicBezTo>
                  <a:pt x="2922686" y="754641"/>
                  <a:pt x="3496422" y="2093192"/>
                  <a:pt x="3496422" y="3621656"/>
                </a:cubicBezTo>
                <a:cubicBezTo>
                  <a:pt x="3496422" y="4969131"/>
                  <a:pt x="2567697" y="5602839"/>
                  <a:pt x="1622072" y="6374814"/>
                </a:cubicBezTo>
                <a:cubicBezTo>
                  <a:pt x="1449869" y="6515397"/>
                  <a:pt x="1279242" y="6653108"/>
                  <a:pt x="1105424" y="6780599"/>
                </a:cubicBezTo>
                <a:lnTo>
                  <a:pt x="993668"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Shape 18">
            <a:extLst>
              <a:ext uri="{FF2B5EF4-FFF2-40B4-BE49-F238E27FC236}">
                <a16:creationId xmlns:a16="http://schemas.microsoft.com/office/drawing/2014/main" id="{6C869923-8380-4244-9548-802C330638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userDrawn="1">
            <p:extLst>
              <p:ext uri="{386F3935-93C4-4BCD-93E2-E3B085C9AB24}">
                <p16:designElem xmlns:p16="http://schemas.microsoft.com/office/powerpoint/2015/main" val="1"/>
              </p:ext>
            </p:extLst>
          </p:nvPr>
        </p:nvSpPr>
        <p:spPr>
          <a:xfrm>
            <a:off x="1375409" y="0"/>
            <a:ext cx="2529723" cy="6858000"/>
          </a:xfrm>
          <a:custGeom>
            <a:avLst/>
            <a:gdLst/>
            <a:ahLst/>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21" name="Freeform: Shape 20">
            <a:extLst>
              <a:ext uri="{FF2B5EF4-FFF2-40B4-BE49-F238E27FC236}">
                <a16:creationId xmlns:a16="http://schemas.microsoft.com/office/drawing/2014/main" id="{C06255F2-BC67-4DDE-B34E-AC4BA21838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userDrawn="1">
            <p:extLst>
              <p:ext uri="{386F3935-93C4-4BCD-93E2-E3B085C9AB24}">
                <p16:designElem xmlns:p16="http://schemas.microsoft.com/office/powerpoint/2015/main" val="1"/>
              </p:ext>
            </p:extLst>
          </p:nvPr>
        </p:nvSpPr>
        <p:spPr>
          <a:xfrm>
            <a:off x="1155402" y="0"/>
            <a:ext cx="2536434" cy="6858000"/>
          </a:xfrm>
          <a:custGeom>
            <a:avLst/>
            <a:gdLst/>
            <a:ahLst/>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23" name="Freeform: Shape 22">
            <a:extLst>
              <a:ext uri="{FF2B5EF4-FFF2-40B4-BE49-F238E27FC236}">
                <a16:creationId xmlns:a16="http://schemas.microsoft.com/office/drawing/2014/main" id="{55169443-FCCD-4C0A-8C69-18CD3FA096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userDrawn="1">
            <p:extLst>
              <p:ext uri="{386F3935-93C4-4BCD-93E2-E3B085C9AB24}">
                <p16:designElem xmlns:p16="http://schemas.microsoft.com/office/powerpoint/2015/main" val="1"/>
              </p:ext>
            </p:extLst>
          </p:nvPr>
        </p:nvSpPr>
        <p:spPr>
          <a:xfrm>
            <a:off x="924161" y="0"/>
            <a:ext cx="2261351" cy="6858000"/>
          </a:xfrm>
          <a:custGeom>
            <a:avLst/>
            <a:gdLst/>
            <a:ahLst/>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useBgFill="1">
        <p:nvSpPr>
          <p:cNvPr id="25" name="Rectangle 24">
            <a:extLst>
              <a:ext uri="{FF2B5EF4-FFF2-40B4-BE49-F238E27FC236}">
                <a16:creationId xmlns:a16="http://schemas.microsoft.com/office/drawing/2014/main" id="{0DBF1ABE-8590-450D-BB49-BDDCCF3EEA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27" name="Freeform: Shape 26">
            <a:extLst>
              <a:ext uri="{FF2B5EF4-FFF2-40B4-BE49-F238E27FC236}">
                <a16:creationId xmlns:a16="http://schemas.microsoft.com/office/drawing/2014/main" id="{DCD36D47-40B7-494B-B249-3CBA333DE2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475746" cy="6858000"/>
          </a:xfrm>
          <a:custGeom>
            <a:avLst/>
            <a:gdLst>
              <a:gd name="connsiteX0" fmla="*/ 0 w 7475746"/>
              <a:gd name="connsiteY0" fmla="*/ 0 h 6858000"/>
              <a:gd name="connsiteX1" fmla="*/ 5859459 w 7475746"/>
              <a:gd name="connsiteY1" fmla="*/ 0 h 6858000"/>
              <a:gd name="connsiteX2" fmla="*/ 5874848 w 7475746"/>
              <a:gd name="connsiteY2" fmla="*/ 10445 h 6858000"/>
              <a:gd name="connsiteX3" fmla="*/ 7475746 w 7475746"/>
              <a:gd name="connsiteY3" fmla="*/ 3621913 h 6858000"/>
              <a:gd name="connsiteX4" fmla="*/ 5601397 w 7475746"/>
              <a:gd name="connsiteY4" fmla="*/ 6378742 h 6858000"/>
              <a:gd name="connsiteX5" fmla="*/ 5084748 w 7475746"/>
              <a:gd name="connsiteY5" fmla="*/ 6785068 h 6858000"/>
              <a:gd name="connsiteX6" fmla="*/ 4979585 w 7475746"/>
              <a:gd name="connsiteY6" fmla="*/ 6858000 h 6858000"/>
              <a:gd name="connsiteX7" fmla="*/ 0 w 7475746"/>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75746" h="6858000">
                <a:moveTo>
                  <a:pt x="0" y="0"/>
                </a:moveTo>
                <a:lnTo>
                  <a:pt x="5859459" y="0"/>
                </a:lnTo>
                <a:lnTo>
                  <a:pt x="5874848" y="10445"/>
                </a:lnTo>
                <a:cubicBezTo>
                  <a:pt x="6902010" y="751075"/>
                  <a:pt x="7475746" y="2091411"/>
                  <a:pt x="7475746" y="3621913"/>
                </a:cubicBezTo>
                <a:cubicBezTo>
                  <a:pt x="7475746" y="4971185"/>
                  <a:pt x="6547021" y="5605738"/>
                  <a:pt x="5601397" y="6378742"/>
                </a:cubicBezTo>
                <a:cubicBezTo>
                  <a:pt x="5429193" y="6519512"/>
                  <a:pt x="5258566" y="6657407"/>
                  <a:pt x="5084748" y="6785068"/>
                </a:cubicBezTo>
                <a:lnTo>
                  <a:pt x="4979585"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29" name="Freeform: Shape 28">
            <a:extLst>
              <a:ext uri="{FF2B5EF4-FFF2-40B4-BE49-F238E27FC236}">
                <a16:creationId xmlns:a16="http://schemas.microsoft.com/office/drawing/2014/main" id="{03AD0D1C-F8BA-4CD1-BC4D-BE1823F3EB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3" y="0"/>
            <a:ext cx="7283242" cy="6858000"/>
          </a:xfrm>
          <a:custGeom>
            <a:avLst/>
            <a:gdLst>
              <a:gd name="connsiteX0" fmla="*/ 0 w 7163694"/>
              <a:gd name="connsiteY0" fmla="*/ 0 h 6858000"/>
              <a:gd name="connsiteX1" fmla="*/ 5525402 w 7163694"/>
              <a:gd name="connsiteY1" fmla="*/ 0 h 6858000"/>
              <a:gd name="connsiteX2" fmla="*/ 5541001 w 7163694"/>
              <a:gd name="connsiteY2" fmla="*/ 10445 h 6858000"/>
              <a:gd name="connsiteX3" fmla="*/ 7163694 w 7163694"/>
              <a:gd name="connsiteY3" fmla="*/ 3621913 h 6858000"/>
              <a:gd name="connsiteX4" fmla="*/ 5263827 w 7163694"/>
              <a:gd name="connsiteY4" fmla="*/ 6378742 h 6858000"/>
              <a:gd name="connsiteX5" fmla="*/ 4740144 w 7163694"/>
              <a:gd name="connsiteY5" fmla="*/ 6785068 h 6858000"/>
              <a:gd name="connsiteX6" fmla="*/ 4633550 w 7163694"/>
              <a:gd name="connsiteY6" fmla="*/ 6858000 h 6858000"/>
              <a:gd name="connsiteX7" fmla="*/ 0 w 7163694"/>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163694" h="6858000">
                <a:moveTo>
                  <a:pt x="0" y="0"/>
                </a:moveTo>
                <a:lnTo>
                  <a:pt x="5525402" y="0"/>
                </a:lnTo>
                <a:lnTo>
                  <a:pt x="5541001" y="10445"/>
                </a:lnTo>
                <a:cubicBezTo>
                  <a:pt x="6582147" y="751075"/>
                  <a:pt x="7163694" y="2091411"/>
                  <a:pt x="7163694" y="3621913"/>
                </a:cubicBezTo>
                <a:cubicBezTo>
                  <a:pt x="7163694" y="4971185"/>
                  <a:pt x="6222325" y="5605738"/>
                  <a:pt x="5263827" y="6378742"/>
                </a:cubicBezTo>
                <a:cubicBezTo>
                  <a:pt x="5089279" y="6519512"/>
                  <a:pt x="4916329" y="6657407"/>
                  <a:pt x="4740144" y="6785068"/>
                </a:cubicBezTo>
                <a:lnTo>
                  <a:pt x="4633550" y="6858000"/>
                </a:ln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31" name="Freeform: Shape 30">
            <a:extLst>
              <a:ext uri="{FF2B5EF4-FFF2-40B4-BE49-F238E27FC236}">
                <a16:creationId xmlns:a16="http://schemas.microsoft.com/office/drawing/2014/main" id="{FBA7E51E-7B6A-4A79-8F84-47C845C7A2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98368"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14" name="Title 1">
            <a:extLst>
              <a:ext uri="{FF2B5EF4-FFF2-40B4-BE49-F238E27FC236}">
                <a16:creationId xmlns:a16="http://schemas.microsoft.com/office/drawing/2014/main" id="{2C2DC5D1-1E69-D45B-4B03-4014E436B222}"/>
              </a:ext>
            </a:extLst>
          </p:cNvPr>
          <p:cNvSpPr>
            <a:spLocks noGrp="1"/>
          </p:cNvSpPr>
          <p:nvPr>
            <p:ph type="title"/>
          </p:nvPr>
        </p:nvSpPr>
        <p:spPr>
          <a:xfrm>
            <a:off x="218273" y="1797569"/>
            <a:ext cx="4158537" cy="1282635"/>
          </a:xfrm>
        </p:spPr>
        <p:txBody>
          <a:bodyPr vert="horz" lIns="109728" tIns="109728" rIns="109728" bIns="91440" rtlCol="0" anchor="b">
            <a:noAutofit/>
          </a:bodyPr>
          <a:lstStyle/>
          <a:p>
            <a:pPr>
              <a:lnSpc>
                <a:spcPct val="120000"/>
              </a:lnSpc>
            </a:pPr>
            <a:r>
              <a:rPr lang="en-US" sz="3200">
                <a:latin typeface="Bahnschrift Light SemiCondensed"/>
              </a:rPr>
              <a:t>3. Mô </a:t>
            </a:r>
            <a:r>
              <a:rPr lang="en-US" sz="3200" err="1">
                <a:latin typeface="Bahnschrift Light SemiCondensed"/>
              </a:rPr>
              <a:t>hình</a:t>
            </a:r>
            <a:r>
              <a:rPr lang="en-US" sz="3200">
                <a:latin typeface="Bahnschrift Light SemiCondensed"/>
              </a:rPr>
              <a:t> </a:t>
            </a:r>
            <a:r>
              <a:rPr lang="en-US" sz="3200" err="1">
                <a:latin typeface="Bahnschrift Light SemiCondensed"/>
              </a:rPr>
              <a:t>hóa</a:t>
            </a:r>
            <a:r>
              <a:rPr lang="en-US" sz="3200">
                <a:latin typeface="Bahnschrift Light SemiCondensed"/>
              </a:rPr>
              <a:t> </a:t>
            </a:r>
            <a:r>
              <a:rPr lang="en-US" sz="3200" err="1">
                <a:latin typeface="Bahnschrift Light SemiCondensed"/>
              </a:rPr>
              <a:t>kiến</a:t>
            </a:r>
            <a:r>
              <a:rPr lang="en-US" sz="3200">
                <a:latin typeface="Bahnschrift Light SemiCondensed"/>
              </a:rPr>
              <a:t> </a:t>
            </a:r>
            <a:r>
              <a:rPr lang="en-US" sz="3200" err="1">
                <a:latin typeface="Bahnschrift Light SemiCondensed"/>
              </a:rPr>
              <a:t>trúc</a:t>
            </a:r>
            <a:r>
              <a:rPr lang="en-US" sz="3200">
                <a:latin typeface="Bahnschrift Light SemiCondensed"/>
              </a:rPr>
              <a:t> </a:t>
            </a:r>
            <a:r>
              <a:rPr lang="en-US" sz="3200" err="1">
                <a:latin typeface="Bahnschrift Light SemiCondensed"/>
              </a:rPr>
              <a:t>phần</a:t>
            </a:r>
            <a:r>
              <a:rPr lang="en-US" sz="3200">
                <a:latin typeface="Bahnschrift Light SemiCondensed"/>
              </a:rPr>
              <a:t> </a:t>
            </a:r>
            <a:r>
              <a:rPr lang="en-US" sz="3200" err="1">
                <a:latin typeface="Bahnschrift Light SemiCondensed"/>
              </a:rPr>
              <a:t>mềm</a:t>
            </a:r>
            <a:endParaRPr lang="en-US" sz="3200">
              <a:latin typeface="Bahnschrift Light SemiCondensed"/>
              <a:ea typeface="Meiryo"/>
            </a:endParaRPr>
          </a:p>
        </p:txBody>
      </p:sp>
      <p:sp>
        <p:nvSpPr>
          <p:cNvPr id="18" name="Content Placeholder 2">
            <a:extLst>
              <a:ext uri="{FF2B5EF4-FFF2-40B4-BE49-F238E27FC236}">
                <a16:creationId xmlns:a16="http://schemas.microsoft.com/office/drawing/2014/main" id="{35DBA576-79B3-31F0-6CC5-878F75022F8F}"/>
              </a:ext>
            </a:extLst>
          </p:cNvPr>
          <p:cNvSpPr txBox="1">
            <a:spLocks/>
          </p:cNvSpPr>
          <p:nvPr/>
        </p:nvSpPr>
        <p:spPr>
          <a:xfrm>
            <a:off x="287764" y="3210252"/>
            <a:ext cx="4023361" cy="941603"/>
          </a:xfrm>
          <a:prstGeom prst="rect">
            <a:avLst/>
          </a:prstGeom>
        </p:spPr>
        <p:txBody>
          <a:bodyPr vert="horz" lIns="109728" tIns="109728" rIns="109728" bIns="91440" rtlCol="0" anchor="t">
            <a:normAutofit fontScale="92500" lnSpcReduction="20000"/>
          </a:bodyPr>
          <a:lstStyle>
            <a:lvl1pPr marL="0" indent="0" algn="l" defTabSz="914400" rtl="0" eaLnBrk="1" latinLnBrk="0" hangingPunct="1">
              <a:lnSpc>
                <a:spcPct val="130000"/>
              </a:lnSpc>
              <a:spcBef>
                <a:spcPts val="0"/>
              </a:spcBef>
              <a:buFont typeface="Corbel" panose="020B0503020204020204" pitchFamily="34" charset="0"/>
              <a:buNone/>
              <a:defRPr sz="2000" b="0" kern="1200" spc="150" baseline="0">
                <a:solidFill>
                  <a:schemeClr val="tx1">
                    <a:lumMod val="75000"/>
                    <a:lumOff val="25000"/>
                  </a:schemeClr>
                </a:solidFill>
                <a:latin typeface="+mn-lt"/>
                <a:ea typeface="+mn-ea"/>
                <a:cs typeface="+mn-cs"/>
              </a:defRPr>
            </a:lvl1pPr>
            <a:lvl2pPr marL="457200" indent="0" algn="l" defTabSz="914400" rtl="0" eaLnBrk="1" latinLnBrk="0" hangingPunct="1">
              <a:lnSpc>
                <a:spcPct val="140000"/>
              </a:lnSpc>
              <a:spcBef>
                <a:spcPts val="930"/>
              </a:spcBef>
              <a:buFont typeface="Corbel" panose="020B0503020204020204" pitchFamily="34" charset="0"/>
              <a:buNone/>
              <a:defRPr sz="2000" kern="1200" spc="150" baseline="0">
                <a:solidFill>
                  <a:schemeClr val="tx1">
                    <a:tint val="75000"/>
                  </a:schemeClr>
                </a:solidFill>
                <a:latin typeface="+mn-lt"/>
                <a:ea typeface="+mn-ea"/>
                <a:cs typeface="+mn-cs"/>
              </a:defRPr>
            </a:lvl2pPr>
            <a:lvl3pPr marL="914400" indent="0" algn="l" defTabSz="914400" rtl="0" eaLnBrk="1" latinLnBrk="0" hangingPunct="1">
              <a:lnSpc>
                <a:spcPct val="140000"/>
              </a:lnSpc>
              <a:spcBef>
                <a:spcPts val="930"/>
              </a:spcBef>
              <a:buFont typeface="Corbel" panose="020B0503020204020204" pitchFamily="34" charset="0"/>
              <a:buNone/>
              <a:defRPr sz="1800" i="1" kern="1200" spc="150" baseline="0">
                <a:solidFill>
                  <a:schemeClr val="tx1">
                    <a:tint val="75000"/>
                  </a:schemeClr>
                </a:solidFill>
                <a:latin typeface="+mn-lt"/>
                <a:ea typeface="+mn-ea"/>
                <a:cs typeface="+mn-cs"/>
              </a:defRPr>
            </a:lvl3pPr>
            <a:lvl4pPr marL="1371600" indent="0" algn="l" defTabSz="914400" rtl="0" eaLnBrk="1" latinLnBrk="0" hangingPunct="1">
              <a:lnSpc>
                <a:spcPct val="140000"/>
              </a:lnSpc>
              <a:spcBef>
                <a:spcPts val="930"/>
              </a:spcBef>
              <a:buFont typeface="Corbel" panose="020B0503020204020204" pitchFamily="34" charset="0"/>
              <a:buNone/>
              <a:defRPr sz="1600" kern="1200" spc="150" baseline="0">
                <a:solidFill>
                  <a:schemeClr val="tx1">
                    <a:tint val="75000"/>
                  </a:schemeClr>
                </a:solidFill>
                <a:latin typeface="+mn-lt"/>
                <a:ea typeface="+mn-ea"/>
                <a:cs typeface="+mn-cs"/>
              </a:defRPr>
            </a:lvl4pPr>
            <a:lvl5pPr marL="1828800" indent="0" algn="l" defTabSz="914400" rtl="0" eaLnBrk="1" latinLnBrk="0" hangingPunct="1">
              <a:lnSpc>
                <a:spcPct val="140000"/>
              </a:lnSpc>
              <a:spcBef>
                <a:spcPts val="930"/>
              </a:spcBef>
              <a:buFont typeface="Corbel" panose="020B0503020204020204" pitchFamily="34" charset="0"/>
              <a:buNone/>
              <a:defRPr sz="1600" i="1" kern="1200" spc="150" baseline="0">
                <a:solidFill>
                  <a:schemeClr val="tx1">
                    <a:tint val="75000"/>
                  </a:schemeClr>
                </a:solidFill>
                <a:latin typeface="+mn-lt"/>
                <a:ea typeface="+mn-ea"/>
                <a:cs typeface="+mn-cs"/>
              </a:defRPr>
            </a:lvl5pPr>
            <a:lvl6pPr marL="2286000" indent="0" algn="l" defTabSz="914400" rtl="0" eaLnBrk="1" latinLnBrk="0" hangingPunct="1">
              <a:lnSpc>
                <a:spcPct val="111000"/>
              </a:lnSpc>
              <a:spcBef>
                <a:spcPts val="930"/>
              </a:spcBef>
              <a:buFont typeface="Corbel" panose="020B0503020204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111000"/>
              </a:lnSpc>
              <a:spcBef>
                <a:spcPts val="930"/>
              </a:spcBef>
              <a:buFont typeface="Corbel" panose="020B0503020204020204" pitchFamily="34" charset="0"/>
              <a:buNone/>
              <a:defRPr sz="1600" i="1" kern="1200">
                <a:solidFill>
                  <a:schemeClr val="tx1">
                    <a:tint val="75000"/>
                  </a:schemeClr>
                </a:solidFill>
                <a:latin typeface="+mn-lt"/>
                <a:ea typeface="+mn-ea"/>
                <a:cs typeface="+mn-cs"/>
              </a:defRPr>
            </a:lvl7pPr>
            <a:lvl8pPr marL="3200400" indent="0" algn="l" defTabSz="914400" rtl="0" eaLnBrk="1" latinLnBrk="0" hangingPunct="1">
              <a:lnSpc>
                <a:spcPct val="111000"/>
              </a:lnSpc>
              <a:spcBef>
                <a:spcPts val="930"/>
              </a:spcBef>
              <a:buFont typeface="Corbel" panose="020B0503020204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111000"/>
              </a:lnSpc>
              <a:spcBef>
                <a:spcPts val="930"/>
              </a:spcBef>
              <a:buFont typeface="Corbel" panose="020B0503020204020204" pitchFamily="34" charset="0"/>
              <a:buNone/>
              <a:defRPr sz="1600" i="1" kern="1200">
                <a:solidFill>
                  <a:schemeClr val="tx1">
                    <a:tint val="75000"/>
                  </a:schemeClr>
                </a:solidFill>
                <a:latin typeface="+mn-lt"/>
                <a:ea typeface="+mn-ea"/>
                <a:cs typeface="+mn-cs"/>
              </a:defRPr>
            </a:lvl9pPr>
          </a:lstStyle>
          <a:p>
            <a:pPr>
              <a:lnSpc>
                <a:spcPct val="140000"/>
              </a:lnSpc>
              <a:spcBef>
                <a:spcPts val="930"/>
              </a:spcBef>
            </a:pPr>
            <a:r>
              <a:rPr lang="en-US" sz="1800" b="1">
                <a:latin typeface="Bahnschrift Light SemiCondensed"/>
              </a:rPr>
              <a:t>3.3. </a:t>
            </a:r>
            <a:r>
              <a:rPr lang="en-US" sz="1800" b="1" err="1">
                <a:latin typeface="Bahnschrift Light SemiCondensed"/>
              </a:rPr>
              <a:t>Sơ</a:t>
            </a:r>
            <a:r>
              <a:rPr lang="en-US" sz="1800" b="1">
                <a:latin typeface="Bahnschrift Light SemiCondensed"/>
              </a:rPr>
              <a:t> </a:t>
            </a:r>
            <a:r>
              <a:rPr lang="en-US" sz="1800" b="1" err="1">
                <a:latin typeface="Bahnschrift Light SemiCondensed"/>
              </a:rPr>
              <a:t>đồ</a:t>
            </a:r>
            <a:r>
              <a:rPr lang="en-US" sz="1800" b="1">
                <a:latin typeface="Bahnschrift Light SemiCondensed"/>
              </a:rPr>
              <a:t> class</a:t>
            </a:r>
          </a:p>
          <a:p>
            <a:pPr marL="285750" indent="-285750">
              <a:lnSpc>
                <a:spcPct val="140000"/>
              </a:lnSpc>
              <a:spcBef>
                <a:spcPts val="930"/>
              </a:spcBef>
              <a:buFont typeface="Calibri" panose="020B0503020204020204" pitchFamily="34" charset="0"/>
              <a:buChar char="-"/>
            </a:pPr>
            <a:r>
              <a:rPr lang="en-US" sz="1800">
                <a:latin typeface="Bahnschrift Light SemiCondensed"/>
              </a:rPr>
              <a:t>Student Service</a:t>
            </a:r>
          </a:p>
        </p:txBody>
      </p:sp>
      <p:pic>
        <p:nvPicPr>
          <p:cNvPr id="3" name="Picture 2" descr="A blue screen with black text&#10;&#10;Description automatically generated">
            <a:extLst>
              <a:ext uri="{FF2B5EF4-FFF2-40B4-BE49-F238E27FC236}">
                <a16:creationId xmlns:a16="http://schemas.microsoft.com/office/drawing/2014/main" id="{CB97A2A2-29FE-300E-C89F-2ABADB7B4693}"/>
              </a:ext>
            </a:extLst>
          </p:cNvPr>
          <p:cNvPicPr>
            <a:picLocks noChangeAspect="1"/>
          </p:cNvPicPr>
          <p:nvPr/>
        </p:nvPicPr>
        <p:blipFill>
          <a:blip r:embed="rId2"/>
          <a:stretch>
            <a:fillRect/>
          </a:stretch>
        </p:blipFill>
        <p:spPr>
          <a:xfrm>
            <a:off x="4305300" y="2046872"/>
            <a:ext cx="7421478" cy="2473492"/>
          </a:xfrm>
          <a:prstGeom prst="rect">
            <a:avLst/>
          </a:prstGeom>
        </p:spPr>
      </p:pic>
    </p:spTree>
    <p:extLst>
      <p:ext uri="{BB962C8B-B14F-4D97-AF65-F5344CB8AC3E}">
        <p14:creationId xmlns:p14="http://schemas.microsoft.com/office/powerpoint/2010/main" val="33039609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42" name="Rectangle 1041">
            <a:extLst>
              <a:ext uri="{FF2B5EF4-FFF2-40B4-BE49-F238E27FC236}">
                <a16:creationId xmlns:a16="http://schemas.microsoft.com/office/drawing/2014/main" id="{8181FC64-B306-4821-98E2-780662EFC4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1044" name="Freeform: Shape 1043">
            <a:extLst>
              <a:ext uri="{FF2B5EF4-FFF2-40B4-BE49-F238E27FC236}">
                <a16:creationId xmlns:a16="http://schemas.microsoft.com/office/drawing/2014/main" id="{BC0385E9-02B2-4941-889A-EAD43F5BB0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736139" y="0"/>
            <a:ext cx="5455860" cy="6858000"/>
          </a:xfrm>
          <a:custGeom>
            <a:avLst/>
            <a:gdLst>
              <a:gd name="connsiteX0" fmla="*/ 3832837 w 5455860"/>
              <a:gd name="connsiteY0" fmla="*/ 0 h 6858000"/>
              <a:gd name="connsiteX1" fmla="*/ 2739604 w 5455860"/>
              <a:gd name="connsiteY1" fmla="*/ 0 h 6858000"/>
              <a:gd name="connsiteX2" fmla="*/ 1959438 w 5455860"/>
              <a:gd name="connsiteY2" fmla="*/ 0 h 6858000"/>
              <a:gd name="connsiteX3" fmla="*/ 1895061 w 5455860"/>
              <a:gd name="connsiteY3" fmla="*/ 0 h 6858000"/>
              <a:gd name="connsiteX4" fmla="*/ 249909 w 5455860"/>
              <a:gd name="connsiteY4" fmla="*/ 0 h 6858000"/>
              <a:gd name="connsiteX5" fmla="*/ 0 w 5455860"/>
              <a:gd name="connsiteY5" fmla="*/ 0 h 6858000"/>
              <a:gd name="connsiteX6" fmla="*/ 0 w 5455860"/>
              <a:gd name="connsiteY6" fmla="*/ 6858000 h 6858000"/>
              <a:gd name="connsiteX7" fmla="*/ 249909 w 5455860"/>
              <a:gd name="connsiteY7" fmla="*/ 6858000 h 6858000"/>
              <a:gd name="connsiteX8" fmla="*/ 1895061 w 5455860"/>
              <a:gd name="connsiteY8" fmla="*/ 6858000 h 6858000"/>
              <a:gd name="connsiteX9" fmla="*/ 1959438 w 5455860"/>
              <a:gd name="connsiteY9" fmla="*/ 6858000 h 6858000"/>
              <a:gd name="connsiteX10" fmla="*/ 2739604 w 5455860"/>
              <a:gd name="connsiteY10" fmla="*/ 6858000 h 6858000"/>
              <a:gd name="connsiteX11" fmla="*/ 2953106 w 5455860"/>
              <a:gd name="connsiteY11" fmla="*/ 6858000 h 6858000"/>
              <a:gd name="connsiteX12" fmla="*/ 3064862 w 5455860"/>
              <a:gd name="connsiteY12" fmla="*/ 6780599 h 6858000"/>
              <a:gd name="connsiteX13" fmla="*/ 3581510 w 5455860"/>
              <a:gd name="connsiteY13" fmla="*/ 6374814 h 6858000"/>
              <a:gd name="connsiteX14" fmla="*/ 5455860 w 5455860"/>
              <a:gd name="connsiteY14" fmla="*/ 3621656 h 6858000"/>
              <a:gd name="connsiteX15" fmla="*/ 3854961 w 5455860"/>
              <a:gd name="connsiteY15"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455860" h="6858000">
                <a:moveTo>
                  <a:pt x="3832837" y="0"/>
                </a:moveTo>
                <a:lnTo>
                  <a:pt x="2739604" y="0"/>
                </a:lnTo>
                <a:lnTo>
                  <a:pt x="1959438" y="0"/>
                </a:lnTo>
                <a:lnTo>
                  <a:pt x="1895061" y="0"/>
                </a:lnTo>
                <a:lnTo>
                  <a:pt x="249909" y="0"/>
                </a:lnTo>
                <a:lnTo>
                  <a:pt x="0" y="0"/>
                </a:lnTo>
                <a:lnTo>
                  <a:pt x="0" y="6858000"/>
                </a:lnTo>
                <a:lnTo>
                  <a:pt x="249909" y="6858000"/>
                </a:lnTo>
                <a:lnTo>
                  <a:pt x="1895061" y="6858000"/>
                </a:lnTo>
                <a:lnTo>
                  <a:pt x="1959438" y="6858000"/>
                </a:lnTo>
                <a:lnTo>
                  <a:pt x="2739604" y="6858000"/>
                </a:lnTo>
                <a:lnTo>
                  <a:pt x="2953106" y="6858000"/>
                </a:lnTo>
                <a:lnTo>
                  <a:pt x="3064862" y="6780599"/>
                </a:lnTo>
                <a:cubicBezTo>
                  <a:pt x="3238680" y="6653108"/>
                  <a:pt x="3409307" y="6515397"/>
                  <a:pt x="3581510" y="6374814"/>
                </a:cubicBezTo>
                <a:cubicBezTo>
                  <a:pt x="4527135" y="5602839"/>
                  <a:pt x="5455860" y="4969131"/>
                  <a:pt x="5455860" y="3621656"/>
                </a:cubicBezTo>
                <a:cubicBezTo>
                  <a:pt x="5455860" y="2093192"/>
                  <a:pt x="4882124" y="754641"/>
                  <a:pt x="3854961" y="14997"/>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46" name="Freeform: Shape 1045">
            <a:extLst>
              <a:ext uri="{FF2B5EF4-FFF2-40B4-BE49-F238E27FC236}">
                <a16:creationId xmlns:a16="http://schemas.microsoft.com/office/drawing/2014/main" id="{829A1E2C-5AC8-40FC-99E9-832069D397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255864"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1048" name="Freeform: Shape 1047">
            <a:extLst>
              <a:ext uri="{FF2B5EF4-FFF2-40B4-BE49-F238E27FC236}">
                <a16:creationId xmlns:a16="http://schemas.microsoft.com/office/drawing/2014/main" id="{55C54A75-E44A-4147-B9D0-FF46CFD316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69160" y="0"/>
            <a:ext cx="2536434" cy="6858000"/>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2" name="Title 1">
            <a:extLst>
              <a:ext uri="{FF2B5EF4-FFF2-40B4-BE49-F238E27FC236}">
                <a16:creationId xmlns:a16="http://schemas.microsoft.com/office/drawing/2014/main" id="{9C7A269E-3765-7F27-65A6-FD91B14B0788}"/>
              </a:ext>
            </a:extLst>
          </p:cNvPr>
          <p:cNvSpPr>
            <a:spLocks noGrp="1"/>
          </p:cNvSpPr>
          <p:nvPr>
            <p:ph type="title"/>
          </p:nvPr>
        </p:nvSpPr>
        <p:spPr>
          <a:xfrm>
            <a:off x="7657799" y="1937937"/>
            <a:ext cx="4158537" cy="1282635"/>
          </a:xfrm>
        </p:spPr>
        <p:txBody>
          <a:bodyPr vert="horz" lIns="109728" tIns="109728" rIns="109728" bIns="91440" rtlCol="0" anchor="b">
            <a:normAutofit fontScale="90000"/>
          </a:bodyPr>
          <a:lstStyle/>
          <a:p>
            <a:pPr>
              <a:lnSpc>
                <a:spcPct val="120000"/>
              </a:lnSpc>
            </a:pPr>
            <a:r>
              <a:rPr lang="en-US">
                <a:latin typeface="Bahnschrift Light SemiCondensed"/>
              </a:rPr>
              <a:t>3. Mô </a:t>
            </a:r>
            <a:r>
              <a:rPr lang="en-US" err="1">
                <a:latin typeface="Bahnschrift Light SemiCondensed"/>
              </a:rPr>
              <a:t>hình</a:t>
            </a:r>
            <a:r>
              <a:rPr lang="en-US">
                <a:latin typeface="Bahnschrift Light SemiCondensed"/>
              </a:rPr>
              <a:t> </a:t>
            </a:r>
            <a:r>
              <a:rPr lang="en-US" err="1">
                <a:latin typeface="Bahnschrift Light SemiCondensed"/>
              </a:rPr>
              <a:t>hóa</a:t>
            </a:r>
            <a:r>
              <a:rPr lang="en-US">
                <a:latin typeface="Bahnschrift Light SemiCondensed"/>
              </a:rPr>
              <a:t> </a:t>
            </a:r>
            <a:r>
              <a:rPr lang="en-US" err="1">
                <a:latin typeface="Bahnschrift Light SemiCondensed"/>
              </a:rPr>
              <a:t>kiến</a:t>
            </a:r>
            <a:r>
              <a:rPr lang="en-US">
                <a:latin typeface="Bahnschrift Light SemiCondensed"/>
              </a:rPr>
              <a:t> </a:t>
            </a:r>
            <a:r>
              <a:rPr lang="en-US" err="1">
                <a:latin typeface="Bahnschrift Light SemiCondensed"/>
              </a:rPr>
              <a:t>trúc</a:t>
            </a:r>
            <a:r>
              <a:rPr lang="en-US">
                <a:latin typeface="Bahnschrift Light SemiCondensed"/>
              </a:rPr>
              <a:t> </a:t>
            </a:r>
            <a:r>
              <a:rPr lang="en-US" err="1">
                <a:latin typeface="Bahnschrift Light SemiCondensed"/>
              </a:rPr>
              <a:t>phần</a:t>
            </a:r>
            <a:r>
              <a:rPr lang="en-US">
                <a:latin typeface="Bahnschrift Light SemiCondensed"/>
              </a:rPr>
              <a:t> </a:t>
            </a:r>
            <a:r>
              <a:rPr lang="en-US" err="1">
                <a:latin typeface="Bahnschrift Light SemiCondensed"/>
              </a:rPr>
              <a:t>mềm</a:t>
            </a:r>
            <a:endParaRPr lang="en-US" err="1">
              <a:latin typeface="Bahnschrift Light SemiCondensed"/>
              <a:ea typeface="Meiryo"/>
            </a:endParaRPr>
          </a:p>
        </p:txBody>
      </p:sp>
      <p:sp>
        <p:nvSpPr>
          <p:cNvPr id="7" name="Content Placeholder 2">
            <a:extLst>
              <a:ext uri="{FF2B5EF4-FFF2-40B4-BE49-F238E27FC236}">
                <a16:creationId xmlns:a16="http://schemas.microsoft.com/office/drawing/2014/main" id="{B5F0A201-5F31-85B5-37DB-D3D9D9745889}"/>
              </a:ext>
            </a:extLst>
          </p:cNvPr>
          <p:cNvSpPr txBox="1">
            <a:spLocks/>
          </p:cNvSpPr>
          <p:nvPr/>
        </p:nvSpPr>
        <p:spPr>
          <a:xfrm>
            <a:off x="7657106" y="3220279"/>
            <a:ext cx="4023361" cy="2134733"/>
          </a:xfrm>
          <a:prstGeom prst="rect">
            <a:avLst/>
          </a:prstGeom>
        </p:spPr>
        <p:txBody>
          <a:bodyPr vert="horz" lIns="109728" tIns="109728" rIns="109728" bIns="91440" rtlCol="0" anchor="t">
            <a:normAutofit/>
          </a:bodyPr>
          <a:lstStyle>
            <a:lvl1pPr marL="0" indent="0" algn="l" defTabSz="914400" rtl="0" eaLnBrk="1" latinLnBrk="0" hangingPunct="1">
              <a:lnSpc>
                <a:spcPct val="130000"/>
              </a:lnSpc>
              <a:spcBef>
                <a:spcPts val="0"/>
              </a:spcBef>
              <a:buFont typeface="Corbel" panose="020B0503020204020204" pitchFamily="34" charset="0"/>
              <a:buNone/>
              <a:defRPr sz="2000" b="0" kern="1200" spc="150" baseline="0">
                <a:solidFill>
                  <a:schemeClr val="tx1">
                    <a:lumMod val="75000"/>
                    <a:lumOff val="25000"/>
                  </a:schemeClr>
                </a:solidFill>
                <a:latin typeface="+mn-lt"/>
                <a:ea typeface="+mn-ea"/>
                <a:cs typeface="+mn-cs"/>
              </a:defRPr>
            </a:lvl1pPr>
            <a:lvl2pPr marL="457200" indent="0" algn="l" defTabSz="914400" rtl="0" eaLnBrk="1" latinLnBrk="0" hangingPunct="1">
              <a:lnSpc>
                <a:spcPct val="140000"/>
              </a:lnSpc>
              <a:spcBef>
                <a:spcPts val="930"/>
              </a:spcBef>
              <a:buFont typeface="Corbel" panose="020B0503020204020204" pitchFamily="34" charset="0"/>
              <a:buNone/>
              <a:defRPr sz="2000" kern="1200" spc="150" baseline="0">
                <a:solidFill>
                  <a:schemeClr val="tx1">
                    <a:tint val="75000"/>
                  </a:schemeClr>
                </a:solidFill>
                <a:latin typeface="+mn-lt"/>
                <a:ea typeface="+mn-ea"/>
                <a:cs typeface="+mn-cs"/>
              </a:defRPr>
            </a:lvl2pPr>
            <a:lvl3pPr marL="914400" indent="0" algn="l" defTabSz="914400" rtl="0" eaLnBrk="1" latinLnBrk="0" hangingPunct="1">
              <a:lnSpc>
                <a:spcPct val="140000"/>
              </a:lnSpc>
              <a:spcBef>
                <a:spcPts val="930"/>
              </a:spcBef>
              <a:buFont typeface="Corbel" panose="020B0503020204020204" pitchFamily="34" charset="0"/>
              <a:buNone/>
              <a:defRPr sz="1800" i="1" kern="1200" spc="150" baseline="0">
                <a:solidFill>
                  <a:schemeClr val="tx1">
                    <a:tint val="75000"/>
                  </a:schemeClr>
                </a:solidFill>
                <a:latin typeface="+mn-lt"/>
                <a:ea typeface="+mn-ea"/>
                <a:cs typeface="+mn-cs"/>
              </a:defRPr>
            </a:lvl3pPr>
            <a:lvl4pPr marL="1371600" indent="0" algn="l" defTabSz="914400" rtl="0" eaLnBrk="1" latinLnBrk="0" hangingPunct="1">
              <a:lnSpc>
                <a:spcPct val="140000"/>
              </a:lnSpc>
              <a:spcBef>
                <a:spcPts val="930"/>
              </a:spcBef>
              <a:buFont typeface="Corbel" panose="020B0503020204020204" pitchFamily="34" charset="0"/>
              <a:buNone/>
              <a:defRPr sz="1600" kern="1200" spc="150" baseline="0">
                <a:solidFill>
                  <a:schemeClr val="tx1">
                    <a:tint val="75000"/>
                  </a:schemeClr>
                </a:solidFill>
                <a:latin typeface="+mn-lt"/>
                <a:ea typeface="+mn-ea"/>
                <a:cs typeface="+mn-cs"/>
              </a:defRPr>
            </a:lvl4pPr>
            <a:lvl5pPr marL="1828800" indent="0" algn="l" defTabSz="914400" rtl="0" eaLnBrk="1" latinLnBrk="0" hangingPunct="1">
              <a:lnSpc>
                <a:spcPct val="140000"/>
              </a:lnSpc>
              <a:spcBef>
                <a:spcPts val="930"/>
              </a:spcBef>
              <a:buFont typeface="Corbel" panose="020B0503020204020204" pitchFamily="34" charset="0"/>
              <a:buNone/>
              <a:defRPr sz="1600" i="1" kern="1200" spc="150" baseline="0">
                <a:solidFill>
                  <a:schemeClr val="tx1">
                    <a:tint val="75000"/>
                  </a:schemeClr>
                </a:solidFill>
                <a:latin typeface="+mn-lt"/>
                <a:ea typeface="+mn-ea"/>
                <a:cs typeface="+mn-cs"/>
              </a:defRPr>
            </a:lvl5pPr>
            <a:lvl6pPr marL="2286000" indent="0" algn="l" defTabSz="914400" rtl="0" eaLnBrk="1" latinLnBrk="0" hangingPunct="1">
              <a:lnSpc>
                <a:spcPct val="111000"/>
              </a:lnSpc>
              <a:spcBef>
                <a:spcPts val="930"/>
              </a:spcBef>
              <a:buFont typeface="Corbel" panose="020B0503020204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111000"/>
              </a:lnSpc>
              <a:spcBef>
                <a:spcPts val="930"/>
              </a:spcBef>
              <a:buFont typeface="Corbel" panose="020B0503020204020204" pitchFamily="34" charset="0"/>
              <a:buNone/>
              <a:defRPr sz="1600" i="1" kern="1200">
                <a:solidFill>
                  <a:schemeClr val="tx1">
                    <a:tint val="75000"/>
                  </a:schemeClr>
                </a:solidFill>
                <a:latin typeface="+mn-lt"/>
                <a:ea typeface="+mn-ea"/>
                <a:cs typeface="+mn-cs"/>
              </a:defRPr>
            </a:lvl7pPr>
            <a:lvl8pPr marL="3200400" indent="0" algn="l" defTabSz="914400" rtl="0" eaLnBrk="1" latinLnBrk="0" hangingPunct="1">
              <a:lnSpc>
                <a:spcPct val="111000"/>
              </a:lnSpc>
              <a:spcBef>
                <a:spcPts val="930"/>
              </a:spcBef>
              <a:buFont typeface="Corbel" panose="020B0503020204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111000"/>
              </a:lnSpc>
              <a:spcBef>
                <a:spcPts val="930"/>
              </a:spcBef>
              <a:buFont typeface="Corbel" panose="020B0503020204020204" pitchFamily="34" charset="0"/>
              <a:buNone/>
              <a:defRPr sz="1600" i="1" kern="1200">
                <a:solidFill>
                  <a:schemeClr val="tx1">
                    <a:tint val="75000"/>
                  </a:schemeClr>
                </a:solidFill>
                <a:latin typeface="+mn-lt"/>
                <a:ea typeface="+mn-ea"/>
                <a:cs typeface="+mn-cs"/>
              </a:defRPr>
            </a:lvl9pPr>
          </a:lstStyle>
          <a:p>
            <a:pPr>
              <a:lnSpc>
                <a:spcPct val="140000"/>
              </a:lnSpc>
              <a:spcBef>
                <a:spcPts val="930"/>
              </a:spcBef>
            </a:pPr>
            <a:r>
              <a:rPr lang="en-US" sz="1800" b="1">
                <a:latin typeface="Bahnschrift Light SemiCondensed"/>
              </a:rPr>
              <a:t>3.4. </a:t>
            </a:r>
            <a:r>
              <a:rPr lang="en-US" sz="1800" b="1" err="1">
                <a:latin typeface="Bahnschrift Light SemiCondensed"/>
              </a:rPr>
              <a:t>Sơ</a:t>
            </a:r>
            <a:r>
              <a:rPr lang="en-US" sz="1800" b="1">
                <a:latin typeface="Bahnschrift Light SemiCondensed"/>
              </a:rPr>
              <a:t> </a:t>
            </a:r>
            <a:r>
              <a:rPr lang="en-US" sz="1800" b="1" err="1">
                <a:latin typeface="Bahnschrift Light SemiCondensed"/>
              </a:rPr>
              <a:t>đồ</a:t>
            </a:r>
            <a:r>
              <a:rPr lang="en-US" sz="1800" b="1">
                <a:latin typeface="Bahnschrift Light SemiCondensed"/>
              </a:rPr>
              <a:t> package diagram</a:t>
            </a:r>
          </a:p>
          <a:p>
            <a:pPr marL="285750" indent="-285750">
              <a:lnSpc>
                <a:spcPct val="140000"/>
              </a:lnSpc>
              <a:spcBef>
                <a:spcPts val="930"/>
              </a:spcBef>
              <a:buFont typeface="Calibri" panose="020B0503020204020204" pitchFamily="34" charset="0"/>
              <a:buChar char="-"/>
            </a:pPr>
            <a:r>
              <a:rPr lang="en-US" sz="1800" b="1">
                <a:latin typeface="Bahnschrift Light SemiCondensed"/>
              </a:rPr>
              <a:t>Subject service </a:t>
            </a:r>
          </a:p>
          <a:p>
            <a:pPr marL="285750" indent="-285750">
              <a:lnSpc>
                <a:spcPct val="140000"/>
              </a:lnSpc>
              <a:spcBef>
                <a:spcPts val="930"/>
              </a:spcBef>
              <a:buFont typeface="Calibri" panose="020B0503020204020204" pitchFamily="34" charset="0"/>
              <a:buChar char="-"/>
            </a:pPr>
            <a:r>
              <a:rPr lang="en-US" sz="1800" b="1">
                <a:latin typeface="Bahnschrift Light SemiCondensed"/>
              </a:rPr>
              <a:t>Student service</a:t>
            </a:r>
          </a:p>
          <a:p>
            <a:pPr marL="285750" indent="-285750">
              <a:lnSpc>
                <a:spcPct val="140000"/>
              </a:lnSpc>
              <a:spcBef>
                <a:spcPts val="930"/>
              </a:spcBef>
              <a:buFont typeface="Calibri" panose="020B0503020204020204" pitchFamily="34" charset="0"/>
              <a:buChar char="-"/>
            </a:pPr>
            <a:r>
              <a:rPr lang="en-US" sz="1800" b="1">
                <a:latin typeface="Bahnschrift Light SemiCondensed"/>
              </a:rPr>
              <a:t>Lecture service</a:t>
            </a:r>
          </a:p>
          <a:p>
            <a:pPr indent="-342900">
              <a:lnSpc>
                <a:spcPct val="140000"/>
              </a:lnSpc>
              <a:spcBef>
                <a:spcPts val="930"/>
              </a:spcBef>
              <a:buFont typeface="Calibri" panose="020B0503020204020204" pitchFamily="34" charset="0"/>
              <a:buChar char="-"/>
            </a:pPr>
            <a:endParaRPr lang="en-US" sz="1800">
              <a:latin typeface="Bahnschrift Light SemiCondensed"/>
            </a:endParaRPr>
          </a:p>
        </p:txBody>
      </p:sp>
      <p:pic>
        <p:nvPicPr>
          <p:cNvPr id="5" name="Picture 4" descr="A diagram of a computer flowchart&#10;&#10;Description automatically generated">
            <a:extLst>
              <a:ext uri="{FF2B5EF4-FFF2-40B4-BE49-F238E27FC236}">
                <a16:creationId xmlns:a16="http://schemas.microsoft.com/office/drawing/2014/main" id="{66656F3A-4088-F7BD-F79B-D2B29377EEC9}"/>
              </a:ext>
            </a:extLst>
          </p:cNvPr>
          <p:cNvPicPr>
            <a:picLocks noChangeAspect="1"/>
          </p:cNvPicPr>
          <p:nvPr/>
        </p:nvPicPr>
        <p:blipFill>
          <a:blip r:embed="rId2"/>
          <a:stretch>
            <a:fillRect/>
          </a:stretch>
        </p:blipFill>
        <p:spPr>
          <a:xfrm>
            <a:off x="151899" y="424614"/>
            <a:ext cx="7366335" cy="6048876"/>
          </a:xfrm>
          <a:prstGeom prst="rect">
            <a:avLst/>
          </a:prstGeom>
        </p:spPr>
      </p:pic>
    </p:spTree>
    <p:extLst>
      <p:ext uri="{BB962C8B-B14F-4D97-AF65-F5344CB8AC3E}">
        <p14:creationId xmlns:p14="http://schemas.microsoft.com/office/powerpoint/2010/main" val="357418364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42" name="Rectangle 1041">
            <a:extLst>
              <a:ext uri="{FF2B5EF4-FFF2-40B4-BE49-F238E27FC236}">
                <a16:creationId xmlns:a16="http://schemas.microsoft.com/office/drawing/2014/main" id="{8181FC64-B306-4821-98E2-780662EFC4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1044" name="Freeform: Shape 1043">
            <a:extLst>
              <a:ext uri="{FF2B5EF4-FFF2-40B4-BE49-F238E27FC236}">
                <a16:creationId xmlns:a16="http://schemas.microsoft.com/office/drawing/2014/main" id="{BC0385E9-02B2-4941-889A-EAD43F5BB0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736139" y="0"/>
            <a:ext cx="5455860" cy="6858000"/>
          </a:xfrm>
          <a:custGeom>
            <a:avLst/>
            <a:gdLst>
              <a:gd name="connsiteX0" fmla="*/ 3832837 w 5455860"/>
              <a:gd name="connsiteY0" fmla="*/ 0 h 6858000"/>
              <a:gd name="connsiteX1" fmla="*/ 2739604 w 5455860"/>
              <a:gd name="connsiteY1" fmla="*/ 0 h 6858000"/>
              <a:gd name="connsiteX2" fmla="*/ 1959438 w 5455860"/>
              <a:gd name="connsiteY2" fmla="*/ 0 h 6858000"/>
              <a:gd name="connsiteX3" fmla="*/ 1895061 w 5455860"/>
              <a:gd name="connsiteY3" fmla="*/ 0 h 6858000"/>
              <a:gd name="connsiteX4" fmla="*/ 249909 w 5455860"/>
              <a:gd name="connsiteY4" fmla="*/ 0 h 6858000"/>
              <a:gd name="connsiteX5" fmla="*/ 0 w 5455860"/>
              <a:gd name="connsiteY5" fmla="*/ 0 h 6858000"/>
              <a:gd name="connsiteX6" fmla="*/ 0 w 5455860"/>
              <a:gd name="connsiteY6" fmla="*/ 6858000 h 6858000"/>
              <a:gd name="connsiteX7" fmla="*/ 249909 w 5455860"/>
              <a:gd name="connsiteY7" fmla="*/ 6858000 h 6858000"/>
              <a:gd name="connsiteX8" fmla="*/ 1895061 w 5455860"/>
              <a:gd name="connsiteY8" fmla="*/ 6858000 h 6858000"/>
              <a:gd name="connsiteX9" fmla="*/ 1959438 w 5455860"/>
              <a:gd name="connsiteY9" fmla="*/ 6858000 h 6858000"/>
              <a:gd name="connsiteX10" fmla="*/ 2739604 w 5455860"/>
              <a:gd name="connsiteY10" fmla="*/ 6858000 h 6858000"/>
              <a:gd name="connsiteX11" fmla="*/ 2953106 w 5455860"/>
              <a:gd name="connsiteY11" fmla="*/ 6858000 h 6858000"/>
              <a:gd name="connsiteX12" fmla="*/ 3064862 w 5455860"/>
              <a:gd name="connsiteY12" fmla="*/ 6780599 h 6858000"/>
              <a:gd name="connsiteX13" fmla="*/ 3581510 w 5455860"/>
              <a:gd name="connsiteY13" fmla="*/ 6374814 h 6858000"/>
              <a:gd name="connsiteX14" fmla="*/ 5455860 w 5455860"/>
              <a:gd name="connsiteY14" fmla="*/ 3621656 h 6858000"/>
              <a:gd name="connsiteX15" fmla="*/ 3854961 w 5455860"/>
              <a:gd name="connsiteY15"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455860" h="6858000">
                <a:moveTo>
                  <a:pt x="3832837" y="0"/>
                </a:moveTo>
                <a:lnTo>
                  <a:pt x="2739604" y="0"/>
                </a:lnTo>
                <a:lnTo>
                  <a:pt x="1959438" y="0"/>
                </a:lnTo>
                <a:lnTo>
                  <a:pt x="1895061" y="0"/>
                </a:lnTo>
                <a:lnTo>
                  <a:pt x="249909" y="0"/>
                </a:lnTo>
                <a:lnTo>
                  <a:pt x="0" y="0"/>
                </a:lnTo>
                <a:lnTo>
                  <a:pt x="0" y="6858000"/>
                </a:lnTo>
                <a:lnTo>
                  <a:pt x="249909" y="6858000"/>
                </a:lnTo>
                <a:lnTo>
                  <a:pt x="1895061" y="6858000"/>
                </a:lnTo>
                <a:lnTo>
                  <a:pt x="1959438" y="6858000"/>
                </a:lnTo>
                <a:lnTo>
                  <a:pt x="2739604" y="6858000"/>
                </a:lnTo>
                <a:lnTo>
                  <a:pt x="2953106" y="6858000"/>
                </a:lnTo>
                <a:lnTo>
                  <a:pt x="3064862" y="6780599"/>
                </a:lnTo>
                <a:cubicBezTo>
                  <a:pt x="3238680" y="6653108"/>
                  <a:pt x="3409307" y="6515397"/>
                  <a:pt x="3581510" y="6374814"/>
                </a:cubicBezTo>
                <a:cubicBezTo>
                  <a:pt x="4527135" y="5602839"/>
                  <a:pt x="5455860" y="4969131"/>
                  <a:pt x="5455860" y="3621656"/>
                </a:cubicBezTo>
                <a:cubicBezTo>
                  <a:pt x="5455860" y="2093192"/>
                  <a:pt x="4882124" y="754641"/>
                  <a:pt x="3854961" y="14997"/>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46" name="Freeform: Shape 1045">
            <a:extLst>
              <a:ext uri="{FF2B5EF4-FFF2-40B4-BE49-F238E27FC236}">
                <a16:creationId xmlns:a16="http://schemas.microsoft.com/office/drawing/2014/main" id="{829A1E2C-5AC8-40FC-99E9-832069D397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255864"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1048" name="Freeform: Shape 1047">
            <a:extLst>
              <a:ext uri="{FF2B5EF4-FFF2-40B4-BE49-F238E27FC236}">
                <a16:creationId xmlns:a16="http://schemas.microsoft.com/office/drawing/2014/main" id="{55C54A75-E44A-4147-B9D0-FF46CFD316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69160" y="0"/>
            <a:ext cx="2536434" cy="6858000"/>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2" name="Title 1">
            <a:extLst>
              <a:ext uri="{FF2B5EF4-FFF2-40B4-BE49-F238E27FC236}">
                <a16:creationId xmlns:a16="http://schemas.microsoft.com/office/drawing/2014/main" id="{9C7A269E-3765-7F27-65A6-FD91B14B0788}"/>
              </a:ext>
            </a:extLst>
          </p:cNvPr>
          <p:cNvSpPr>
            <a:spLocks noGrp="1"/>
          </p:cNvSpPr>
          <p:nvPr>
            <p:ph type="title"/>
          </p:nvPr>
        </p:nvSpPr>
        <p:spPr>
          <a:xfrm>
            <a:off x="7657799" y="1937937"/>
            <a:ext cx="4158537" cy="1282635"/>
          </a:xfrm>
        </p:spPr>
        <p:txBody>
          <a:bodyPr vert="horz" lIns="109728" tIns="109728" rIns="109728" bIns="91440" rtlCol="0" anchor="b">
            <a:normAutofit fontScale="90000"/>
          </a:bodyPr>
          <a:lstStyle/>
          <a:p>
            <a:pPr>
              <a:lnSpc>
                <a:spcPct val="120000"/>
              </a:lnSpc>
            </a:pPr>
            <a:r>
              <a:rPr lang="en-US">
                <a:latin typeface="Bahnschrift Light SemiCondensed"/>
              </a:rPr>
              <a:t>3. Mô </a:t>
            </a:r>
            <a:r>
              <a:rPr lang="en-US" err="1">
                <a:latin typeface="Bahnschrift Light SemiCondensed"/>
              </a:rPr>
              <a:t>hình</a:t>
            </a:r>
            <a:r>
              <a:rPr lang="en-US">
                <a:latin typeface="Bahnschrift Light SemiCondensed"/>
              </a:rPr>
              <a:t> </a:t>
            </a:r>
            <a:r>
              <a:rPr lang="en-US" err="1">
                <a:latin typeface="Bahnschrift Light SemiCondensed"/>
              </a:rPr>
              <a:t>hóa</a:t>
            </a:r>
            <a:r>
              <a:rPr lang="en-US">
                <a:latin typeface="Bahnschrift Light SemiCondensed"/>
              </a:rPr>
              <a:t> </a:t>
            </a:r>
            <a:r>
              <a:rPr lang="en-US" err="1">
                <a:latin typeface="Bahnschrift Light SemiCondensed"/>
              </a:rPr>
              <a:t>kiến</a:t>
            </a:r>
            <a:r>
              <a:rPr lang="en-US">
                <a:latin typeface="Bahnschrift Light SemiCondensed"/>
              </a:rPr>
              <a:t> </a:t>
            </a:r>
            <a:r>
              <a:rPr lang="en-US" err="1">
                <a:latin typeface="Bahnschrift Light SemiCondensed"/>
              </a:rPr>
              <a:t>trúc</a:t>
            </a:r>
            <a:r>
              <a:rPr lang="en-US">
                <a:latin typeface="Bahnschrift Light SemiCondensed"/>
              </a:rPr>
              <a:t> </a:t>
            </a:r>
            <a:r>
              <a:rPr lang="en-US" err="1">
                <a:latin typeface="Bahnschrift Light SemiCondensed"/>
              </a:rPr>
              <a:t>phần</a:t>
            </a:r>
            <a:r>
              <a:rPr lang="en-US">
                <a:latin typeface="Bahnschrift Light SemiCondensed"/>
              </a:rPr>
              <a:t> </a:t>
            </a:r>
            <a:r>
              <a:rPr lang="en-US" err="1">
                <a:latin typeface="Bahnschrift Light SemiCondensed"/>
              </a:rPr>
              <a:t>mềm</a:t>
            </a:r>
            <a:endParaRPr lang="en-US" err="1">
              <a:latin typeface="Bahnschrift Light SemiCondensed"/>
              <a:ea typeface="Meiryo"/>
            </a:endParaRPr>
          </a:p>
        </p:txBody>
      </p:sp>
      <p:sp>
        <p:nvSpPr>
          <p:cNvPr id="7" name="Content Placeholder 2">
            <a:extLst>
              <a:ext uri="{FF2B5EF4-FFF2-40B4-BE49-F238E27FC236}">
                <a16:creationId xmlns:a16="http://schemas.microsoft.com/office/drawing/2014/main" id="{B5F0A201-5F31-85B5-37DB-D3D9D9745889}"/>
              </a:ext>
            </a:extLst>
          </p:cNvPr>
          <p:cNvSpPr txBox="1">
            <a:spLocks/>
          </p:cNvSpPr>
          <p:nvPr/>
        </p:nvSpPr>
        <p:spPr>
          <a:xfrm>
            <a:off x="7657106" y="3220279"/>
            <a:ext cx="4023361" cy="2134733"/>
          </a:xfrm>
          <a:prstGeom prst="rect">
            <a:avLst/>
          </a:prstGeom>
        </p:spPr>
        <p:txBody>
          <a:bodyPr vert="horz" lIns="109728" tIns="109728" rIns="109728" bIns="91440" rtlCol="0" anchor="t">
            <a:normAutofit/>
          </a:bodyPr>
          <a:lstStyle>
            <a:lvl1pPr marL="0" indent="0" algn="l" defTabSz="914400" rtl="0" eaLnBrk="1" latinLnBrk="0" hangingPunct="1">
              <a:lnSpc>
                <a:spcPct val="130000"/>
              </a:lnSpc>
              <a:spcBef>
                <a:spcPts val="0"/>
              </a:spcBef>
              <a:buFont typeface="Corbel" panose="020B0503020204020204" pitchFamily="34" charset="0"/>
              <a:buNone/>
              <a:defRPr sz="2000" b="0" kern="1200" spc="150" baseline="0">
                <a:solidFill>
                  <a:schemeClr val="tx1">
                    <a:lumMod val="75000"/>
                    <a:lumOff val="25000"/>
                  </a:schemeClr>
                </a:solidFill>
                <a:latin typeface="+mn-lt"/>
                <a:ea typeface="+mn-ea"/>
                <a:cs typeface="+mn-cs"/>
              </a:defRPr>
            </a:lvl1pPr>
            <a:lvl2pPr marL="457200" indent="0" algn="l" defTabSz="914400" rtl="0" eaLnBrk="1" latinLnBrk="0" hangingPunct="1">
              <a:lnSpc>
                <a:spcPct val="140000"/>
              </a:lnSpc>
              <a:spcBef>
                <a:spcPts val="930"/>
              </a:spcBef>
              <a:buFont typeface="Corbel" panose="020B0503020204020204" pitchFamily="34" charset="0"/>
              <a:buNone/>
              <a:defRPr sz="2000" kern="1200" spc="150" baseline="0">
                <a:solidFill>
                  <a:schemeClr val="tx1">
                    <a:tint val="75000"/>
                  </a:schemeClr>
                </a:solidFill>
                <a:latin typeface="+mn-lt"/>
                <a:ea typeface="+mn-ea"/>
                <a:cs typeface="+mn-cs"/>
              </a:defRPr>
            </a:lvl2pPr>
            <a:lvl3pPr marL="914400" indent="0" algn="l" defTabSz="914400" rtl="0" eaLnBrk="1" latinLnBrk="0" hangingPunct="1">
              <a:lnSpc>
                <a:spcPct val="140000"/>
              </a:lnSpc>
              <a:spcBef>
                <a:spcPts val="930"/>
              </a:spcBef>
              <a:buFont typeface="Corbel" panose="020B0503020204020204" pitchFamily="34" charset="0"/>
              <a:buNone/>
              <a:defRPr sz="1800" i="1" kern="1200" spc="150" baseline="0">
                <a:solidFill>
                  <a:schemeClr val="tx1">
                    <a:tint val="75000"/>
                  </a:schemeClr>
                </a:solidFill>
                <a:latin typeface="+mn-lt"/>
                <a:ea typeface="+mn-ea"/>
                <a:cs typeface="+mn-cs"/>
              </a:defRPr>
            </a:lvl3pPr>
            <a:lvl4pPr marL="1371600" indent="0" algn="l" defTabSz="914400" rtl="0" eaLnBrk="1" latinLnBrk="0" hangingPunct="1">
              <a:lnSpc>
                <a:spcPct val="140000"/>
              </a:lnSpc>
              <a:spcBef>
                <a:spcPts val="930"/>
              </a:spcBef>
              <a:buFont typeface="Corbel" panose="020B0503020204020204" pitchFamily="34" charset="0"/>
              <a:buNone/>
              <a:defRPr sz="1600" kern="1200" spc="150" baseline="0">
                <a:solidFill>
                  <a:schemeClr val="tx1">
                    <a:tint val="75000"/>
                  </a:schemeClr>
                </a:solidFill>
                <a:latin typeface="+mn-lt"/>
                <a:ea typeface="+mn-ea"/>
                <a:cs typeface="+mn-cs"/>
              </a:defRPr>
            </a:lvl4pPr>
            <a:lvl5pPr marL="1828800" indent="0" algn="l" defTabSz="914400" rtl="0" eaLnBrk="1" latinLnBrk="0" hangingPunct="1">
              <a:lnSpc>
                <a:spcPct val="140000"/>
              </a:lnSpc>
              <a:spcBef>
                <a:spcPts val="930"/>
              </a:spcBef>
              <a:buFont typeface="Corbel" panose="020B0503020204020204" pitchFamily="34" charset="0"/>
              <a:buNone/>
              <a:defRPr sz="1600" i="1" kern="1200" spc="150" baseline="0">
                <a:solidFill>
                  <a:schemeClr val="tx1">
                    <a:tint val="75000"/>
                  </a:schemeClr>
                </a:solidFill>
                <a:latin typeface="+mn-lt"/>
                <a:ea typeface="+mn-ea"/>
                <a:cs typeface="+mn-cs"/>
              </a:defRPr>
            </a:lvl5pPr>
            <a:lvl6pPr marL="2286000" indent="0" algn="l" defTabSz="914400" rtl="0" eaLnBrk="1" latinLnBrk="0" hangingPunct="1">
              <a:lnSpc>
                <a:spcPct val="111000"/>
              </a:lnSpc>
              <a:spcBef>
                <a:spcPts val="930"/>
              </a:spcBef>
              <a:buFont typeface="Corbel" panose="020B0503020204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111000"/>
              </a:lnSpc>
              <a:spcBef>
                <a:spcPts val="930"/>
              </a:spcBef>
              <a:buFont typeface="Corbel" panose="020B0503020204020204" pitchFamily="34" charset="0"/>
              <a:buNone/>
              <a:defRPr sz="1600" i="1" kern="1200">
                <a:solidFill>
                  <a:schemeClr val="tx1">
                    <a:tint val="75000"/>
                  </a:schemeClr>
                </a:solidFill>
                <a:latin typeface="+mn-lt"/>
                <a:ea typeface="+mn-ea"/>
                <a:cs typeface="+mn-cs"/>
              </a:defRPr>
            </a:lvl7pPr>
            <a:lvl8pPr marL="3200400" indent="0" algn="l" defTabSz="914400" rtl="0" eaLnBrk="1" latinLnBrk="0" hangingPunct="1">
              <a:lnSpc>
                <a:spcPct val="111000"/>
              </a:lnSpc>
              <a:spcBef>
                <a:spcPts val="930"/>
              </a:spcBef>
              <a:buFont typeface="Corbel" panose="020B0503020204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111000"/>
              </a:lnSpc>
              <a:spcBef>
                <a:spcPts val="930"/>
              </a:spcBef>
              <a:buFont typeface="Corbel" panose="020B0503020204020204" pitchFamily="34" charset="0"/>
              <a:buNone/>
              <a:defRPr sz="1600" i="1" kern="1200">
                <a:solidFill>
                  <a:schemeClr val="tx1">
                    <a:tint val="75000"/>
                  </a:schemeClr>
                </a:solidFill>
                <a:latin typeface="+mn-lt"/>
                <a:ea typeface="+mn-ea"/>
                <a:cs typeface="+mn-cs"/>
              </a:defRPr>
            </a:lvl9pPr>
          </a:lstStyle>
          <a:p>
            <a:pPr>
              <a:lnSpc>
                <a:spcPct val="140000"/>
              </a:lnSpc>
              <a:spcBef>
                <a:spcPts val="930"/>
              </a:spcBef>
            </a:pPr>
            <a:r>
              <a:rPr lang="en-US" sz="1800" b="1">
                <a:latin typeface="Bahnschrift Light SemiCondensed"/>
              </a:rPr>
              <a:t>3.5. </a:t>
            </a:r>
            <a:r>
              <a:rPr lang="en-US" sz="1800" b="1" err="1">
                <a:latin typeface="Bahnschrift Light SemiCondensed"/>
              </a:rPr>
              <a:t>Sơ</a:t>
            </a:r>
            <a:r>
              <a:rPr lang="en-US" sz="1800" b="1">
                <a:latin typeface="Bahnschrift Light SemiCondensed"/>
              </a:rPr>
              <a:t> </a:t>
            </a:r>
            <a:r>
              <a:rPr lang="en-US" sz="1800" b="1" err="1">
                <a:latin typeface="Bahnschrift Light SemiCondensed"/>
              </a:rPr>
              <a:t>đồ</a:t>
            </a:r>
            <a:r>
              <a:rPr lang="en-US" sz="1800" b="1">
                <a:latin typeface="Bahnschrift Light SemiCondensed"/>
              </a:rPr>
              <a:t> package diagram</a:t>
            </a:r>
          </a:p>
          <a:p>
            <a:pPr marL="285750" indent="-285750">
              <a:lnSpc>
                <a:spcPct val="140000"/>
              </a:lnSpc>
              <a:spcBef>
                <a:spcPts val="930"/>
              </a:spcBef>
              <a:buFont typeface="Calibri" panose="020B0503020204020204" pitchFamily="34" charset="0"/>
              <a:buChar char="-"/>
            </a:pPr>
            <a:r>
              <a:rPr lang="en-US" sz="1800" b="1">
                <a:latin typeface="Bahnschrift Light SemiCondensed"/>
              </a:rPr>
              <a:t>Auth Service</a:t>
            </a:r>
          </a:p>
          <a:p>
            <a:pPr indent="-342900">
              <a:lnSpc>
                <a:spcPct val="140000"/>
              </a:lnSpc>
              <a:spcBef>
                <a:spcPts val="930"/>
              </a:spcBef>
              <a:buFont typeface="Calibri" panose="020B0503020204020204" pitchFamily="34" charset="0"/>
              <a:buChar char="-"/>
            </a:pPr>
            <a:endParaRPr lang="en-US" sz="1800">
              <a:latin typeface="Bahnschrift Light SemiCondensed"/>
            </a:endParaRPr>
          </a:p>
        </p:txBody>
      </p:sp>
      <p:pic>
        <p:nvPicPr>
          <p:cNvPr id="3" name="Picture 2" descr="A diagram of a computer&#10;&#10;Description automatically generated">
            <a:extLst>
              <a:ext uri="{FF2B5EF4-FFF2-40B4-BE49-F238E27FC236}">
                <a16:creationId xmlns:a16="http://schemas.microsoft.com/office/drawing/2014/main" id="{F4684523-2084-C497-8FE2-A73A8EE2F3B0}"/>
              </a:ext>
            </a:extLst>
          </p:cNvPr>
          <p:cNvPicPr>
            <a:picLocks noChangeAspect="1"/>
          </p:cNvPicPr>
          <p:nvPr/>
        </p:nvPicPr>
        <p:blipFill>
          <a:blip r:embed="rId2"/>
          <a:stretch>
            <a:fillRect/>
          </a:stretch>
        </p:blipFill>
        <p:spPr>
          <a:xfrm>
            <a:off x="425117" y="620629"/>
            <a:ext cx="7000374" cy="5436268"/>
          </a:xfrm>
          <a:prstGeom prst="rect">
            <a:avLst/>
          </a:prstGeom>
        </p:spPr>
      </p:pic>
    </p:spTree>
    <p:extLst>
      <p:ext uri="{BB962C8B-B14F-4D97-AF65-F5344CB8AC3E}">
        <p14:creationId xmlns:p14="http://schemas.microsoft.com/office/powerpoint/2010/main" val="5766452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9B0F7D69-D93C-4C38-A23D-76E000D691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96422" cy="6858000"/>
          </a:xfrm>
          <a:custGeom>
            <a:avLst/>
            <a:gdLst/>
            <a:ahLst/>
            <a:cxnLst/>
            <a:rect l="l" t="t" r="r" b="b"/>
            <a:pathLst>
              <a:path w="3496422" h="6858000">
                <a:moveTo>
                  <a:pt x="0" y="0"/>
                </a:moveTo>
                <a:lnTo>
                  <a:pt x="1873399" y="0"/>
                </a:lnTo>
                <a:lnTo>
                  <a:pt x="1895523" y="14997"/>
                </a:lnTo>
                <a:cubicBezTo>
                  <a:pt x="2922686" y="754641"/>
                  <a:pt x="3496422" y="2093192"/>
                  <a:pt x="3496422" y="3621656"/>
                </a:cubicBezTo>
                <a:cubicBezTo>
                  <a:pt x="3496422" y="4969131"/>
                  <a:pt x="2567697" y="5602839"/>
                  <a:pt x="1622072" y="6374814"/>
                </a:cubicBezTo>
                <a:cubicBezTo>
                  <a:pt x="1449869" y="6515397"/>
                  <a:pt x="1279242" y="6653108"/>
                  <a:pt x="1105424" y="6780599"/>
                </a:cubicBezTo>
                <a:lnTo>
                  <a:pt x="993668"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Freeform: Shape 10">
            <a:extLst>
              <a:ext uri="{FF2B5EF4-FFF2-40B4-BE49-F238E27FC236}">
                <a16:creationId xmlns:a16="http://schemas.microsoft.com/office/drawing/2014/main" id="{8CD419D4-EA9D-42D9-BF62-B07F0B7B67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75409" y="0"/>
            <a:ext cx="2529723" cy="6858000"/>
          </a:xfrm>
          <a:custGeom>
            <a:avLst/>
            <a:gdLst/>
            <a:ahLst/>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13" name="Freeform: Shape 12">
            <a:extLst>
              <a:ext uri="{FF2B5EF4-FFF2-40B4-BE49-F238E27FC236}">
                <a16:creationId xmlns:a16="http://schemas.microsoft.com/office/drawing/2014/main" id="{1C6FEC9B-9608-4181-A9E5-A1B80E7202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5402" y="0"/>
            <a:ext cx="2536434" cy="6858000"/>
          </a:xfrm>
          <a:custGeom>
            <a:avLst/>
            <a:gdLst/>
            <a:ahLst/>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15" name="Freeform: Shape 14">
            <a:extLst>
              <a:ext uri="{FF2B5EF4-FFF2-40B4-BE49-F238E27FC236}">
                <a16:creationId xmlns:a16="http://schemas.microsoft.com/office/drawing/2014/main" id="{AB1564ED-F26F-451D-97D6-A6EC3E83FD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4161" y="0"/>
            <a:ext cx="2261351" cy="6858000"/>
          </a:xfrm>
          <a:custGeom>
            <a:avLst/>
            <a:gdLst/>
            <a:ahLst/>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17" name="Freeform: Shape 16">
            <a:extLst>
              <a:ext uri="{FF2B5EF4-FFF2-40B4-BE49-F238E27FC236}">
                <a16:creationId xmlns:a16="http://schemas.microsoft.com/office/drawing/2014/main" id="{0CA184B6-3482-4F43-87F0-BC765DCFD8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userDrawn="1">
            <p:extLst>
              <p:ext uri="{386F3935-93C4-4BCD-93E2-E3B085C9AB24}">
                <p16:designElem xmlns:p16="http://schemas.microsoft.com/office/powerpoint/2015/main" val="1"/>
              </p:ext>
            </p:extLst>
          </p:nvPr>
        </p:nvSpPr>
        <p:spPr>
          <a:xfrm>
            <a:off x="0" y="0"/>
            <a:ext cx="3496422" cy="6858000"/>
          </a:xfrm>
          <a:custGeom>
            <a:avLst/>
            <a:gdLst/>
            <a:ahLst/>
            <a:cxnLst/>
            <a:rect l="l" t="t" r="r" b="b"/>
            <a:pathLst>
              <a:path w="3496422" h="6858000">
                <a:moveTo>
                  <a:pt x="0" y="0"/>
                </a:moveTo>
                <a:lnTo>
                  <a:pt x="1873399" y="0"/>
                </a:lnTo>
                <a:lnTo>
                  <a:pt x="1895523" y="14997"/>
                </a:lnTo>
                <a:cubicBezTo>
                  <a:pt x="2922686" y="754641"/>
                  <a:pt x="3496422" y="2093192"/>
                  <a:pt x="3496422" y="3621656"/>
                </a:cubicBezTo>
                <a:cubicBezTo>
                  <a:pt x="3496422" y="4969131"/>
                  <a:pt x="2567697" y="5602839"/>
                  <a:pt x="1622072" y="6374814"/>
                </a:cubicBezTo>
                <a:cubicBezTo>
                  <a:pt x="1449869" y="6515397"/>
                  <a:pt x="1279242" y="6653108"/>
                  <a:pt x="1105424" y="6780599"/>
                </a:cubicBezTo>
                <a:lnTo>
                  <a:pt x="993668"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Shape 18">
            <a:extLst>
              <a:ext uri="{FF2B5EF4-FFF2-40B4-BE49-F238E27FC236}">
                <a16:creationId xmlns:a16="http://schemas.microsoft.com/office/drawing/2014/main" id="{6C869923-8380-4244-9548-802C330638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userDrawn="1">
            <p:extLst>
              <p:ext uri="{386F3935-93C4-4BCD-93E2-E3B085C9AB24}">
                <p16:designElem xmlns:p16="http://schemas.microsoft.com/office/powerpoint/2015/main" val="1"/>
              </p:ext>
            </p:extLst>
          </p:nvPr>
        </p:nvSpPr>
        <p:spPr>
          <a:xfrm>
            <a:off x="1375409" y="0"/>
            <a:ext cx="2529723" cy="6858000"/>
          </a:xfrm>
          <a:custGeom>
            <a:avLst/>
            <a:gdLst/>
            <a:ahLst/>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21" name="Freeform: Shape 20">
            <a:extLst>
              <a:ext uri="{FF2B5EF4-FFF2-40B4-BE49-F238E27FC236}">
                <a16:creationId xmlns:a16="http://schemas.microsoft.com/office/drawing/2014/main" id="{C06255F2-BC67-4DDE-B34E-AC4BA21838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userDrawn="1">
            <p:extLst>
              <p:ext uri="{386F3935-93C4-4BCD-93E2-E3B085C9AB24}">
                <p16:designElem xmlns:p16="http://schemas.microsoft.com/office/powerpoint/2015/main" val="1"/>
              </p:ext>
            </p:extLst>
          </p:nvPr>
        </p:nvSpPr>
        <p:spPr>
          <a:xfrm>
            <a:off x="1155402" y="0"/>
            <a:ext cx="2536434" cy="6858000"/>
          </a:xfrm>
          <a:custGeom>
            <a:avLst/>
            <a:gdLst/>
            <a:ahLst/>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23" name="Freeform: Shape 22">
            <a:extLst>
              <a:ext uri="{FF2B5EF4-FFF2-40B4-BE49-F238E27FC236}">
                <a16:creationId xmlns:a16="http://schemas.microsoft.com/office/drawing/2014/main" id="{55169443-FCCD-4C0A-8C69-18CD3FA096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userDrawn="1">
            <p:extLst>
              <p:ext uri="{386F3935-93C4-4BCD-93E2-E3B085C9AB24}">
                <p16:designElem xmlns:p16="http://schemas.microsoft.com/office/powerpoint/2015/main" val="1"/>
              </p:ext>
            </p:extLst>
          </p:nvPr>
        </p:nvSpPr>
        <p:spPr>
          <a:xfrm>
            <a:off x="924161" y="0"/>
            <a:ext cx="2261351" cy="6858000"/>
          </a:xfrm>
          <a:custGeom>
            <a:avLst/>
            <a:gdLst/>
            <a:ahLst/>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useBgFill="1">
        <p:nvSpPr>
          <p:cNvPr id="25" name="Rectangle 24">
            <a:extLst>
              <a:ext uri="{FF2B5EF4-FFF2-40B4-BE49-F238E27FC236}">
                <a16:creationId xmlns:a16="http://schemas.microsoft.com/office/drawing/2014/main" id="{0DBF1ABE-8590-450D-BB49-BDDCCF3EEA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27" name="Freeform: Shape 26">
            <a:extLst>
              <a:ext uri="{FF2B5EF4-FFF2-40B4-BE49-F238E27FC236}">
                <a16:creationId xmlns:a16="http://schemas.microsoft.com/office/drawing/2014/main" id="{DCD36D47-40B7-494B-B249-3CBA333DE2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475746" cy="6858000"/>
          </a:xfrm>
          <a:custGeom>
            <a:avLst/>
            <a:gdLst>
              <a:gd name="connsiteX0" fmla="*/ 0 w 7475746"/>
              <a:gd name="connsiteY0" fmla="*/ 0 h 6858000"/>
              <a:gd name="connsiteX1" fmla="*/ 5859459 w 7475746"/>
              <a:gd name="connsiteY1" fmla="*/ 0 h 6858000"/>
              <a:gd name="connsiteX2" fmla="*/ 5874848 w 7475746"/>
              <a:gd name="connsiteY2" fmla="*/ 10445 h 6858000"/>
              <a:gd name="connsiteX3" fmla="*/ 7475746 w 7475746"/>
              <a:gd name="connsiteY3" fmla="*/ 3621913 h 6858000"/>
              <a:gd name="connsiteX4" fmla="*/ 5601397 w 7475746"/>
              <a:gd name="connsiteY4" fmla="*/ 6378742 h 6858000"/>
              <a:gd name="connsiteX5" fmla="*/ 5084748 w 7475746"/>
              <a:gd name="connsiteY5" fmla="*/ 6785068 h 6858000"/>
              <a:gd name="connsiteX6" fmla="*/ 4979585 w 7475746"/>
              <a:gd name="connsiteY6" fmla="*/ 6858000 h 6858000"/>
              <a:gd name="connsiteX7" fmla="*/ 0 w 7475746"/>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75746" h="6858000">
                <a:moveTo>
                  <a:pt x="0" y="0"/>
                </a:moveTo>
                <a:lnTo>
                  <a:pt x="5859459" y="0"/>
                </a:lnTo>
                <a:lnTo>
                  <a:pt x="5874848" y="10445"/>
                </a:lnTo>
                <a:cubicBezTo>
                  <a:pt x="6902010" y="751075"/>
                  <a:pt x="7475746" y="2091411"/>
                  <a:pt x="7475746" y="3621913"/>
                </a:cubicBezTo>
                <a:cubicBezTo>
                  <a:pt x="7475746" y="4971185"/>
                  <a:pt x="6547021" y="5605738"/>
                  <a:pt x="5601397" y="6378742"/>
                </a:cubicBezTo>
                <a:cubicBezTo>
                  <a:pt x="5429193" y="6519512"/>
                  <a:pt x="5258566" y="6657407"/>
                  <a:pt x="5084748" y="6785068"/>
                </a:cubicBezTo>
                <a:lnTo>
                  <a:pt x="4979585"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29" name="Freeform: Shape 28">
            <a:extLst>
              <a:ext uri="{FF2B5EF4-FFF2-40B4-BE49-F238E27FC236}">
                <a16:creationId xmlns:a16="http://schemas.microsoft.com/office/drawing/2014/main" id="{03AD0D1C-F8BA-4CD1-BC4D-BE1823F3EB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3" y="0"/>
            <a:ext cx="7283242" cy="6858000"/>
          </a:xfrm>
          <a:custGeom>
            <a:avLst/>
            <a:gdLst>
              <a:gd name="connsiteX0" fmla="*/ 0 w 7163694"/>
              <a:gd name="connsiteY0" fmla="*/ 0 h 6858000"/>
              <a:gd name="connsiteX1" fmla="*/ 5525402 w 7163694"/>
              <a:gd name="connsiteY1" fmla="*/ 0 h 6858000"/>
              <a:gd name="connsiteX2" fmla="*/ 5541001 w 7163694"/>
              <a:gd name="connsiteY2" fmla="*/ 10445 h 6858000"/>
              <a:gd name="connsiteX3" fmla="*/ 7163694 w 7163694"/>
              <a:gd name="connsiteY3" fmla="*/ 3621913 h 6858000"/>
              <a:gd name="connsiteX4" fmla="*/ 5263827 w 7163694"/>
              <a:gd name="connsiteY4" fmla="*/ 6378742 h 6858000"/>
              <a:gd name="connsiteX5" fmla="*/ 4740144 w 7163694"/>
              <a:gd name="connsiteY5" fmla="*/ 6785068 h 6858000"/>
              <a:gd name="connsiteX6" fmla="*/ 4633550 w 7163694"/>
              <a:gd name="connsiteY6" fmla="*/ 6858000 h 6858000"/>
              <a:gd name="connsiteX7" fmla="*/ 0 w 7163694"/>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163694" h="6858000">
                <a:moveTo>
                  <a:pt x="0" y="0"/>
                </a:moveTo>
                <a:lnTo>
                  <a:pt x="5525402" y="0"/>
                </a:lnTo>
                <a:lnTo>
                  <a:pt x="5541001" y="10445"/>
                </a:lnTo>
                <a:cubicBezTo>
                  <a:pt x="6582147" y="751075"/>
                  <a:pt x="7163694" y="2091411"/>
                  <a:pt x="7163694" y="3621913"/>
                </a:cubicBezTo>
                <a:cubicBezTo>
                  <a:pt x="7163694" y="4971185"/>
                  <a:pt x="6222325" y="5605738"/>
                  <a:pt x="5263827" y="6378742"/>
                </a:cubicBezTo>
                <a:cubicBezTo>
                  <a:pt x="5089279" y="6519512"/>
                  <a:pt x="4916329" y="6657407"/>
                  <a:pt x="4740144" y="6785068"/>
                </a:cubicBezTo>
                <a:lnTo>
                  <a:pt x="4633550" y="6858000"/>
                </a:ln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31" name="Freeform: Shape 30">
            <a:extLst>
              <a:ext uri="{FF2B5EF4-FFF2-40B4-BE49-F238E27FC236}">
                <a16:creationId xmlns:a16="http://schemas.microsoft.com/office/drawing/2014/main" id="{FBA7E51E-7B6A-4A79-8F84-47C845C7A2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98368"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pic>
        <p:nvPicPr>
          <p:cNvPr id="5" name="Picture 4" descr="A diagram of a program&#10;&#10;Description automatically generated">
            <a:extLst>
              <a:ext uri="{FF2B5EF4-FFF2-40B4-BE49-F238E27FC236}">
                <a16:creationId xmlns:a16="http://schemas.microsoft.com/office/drawing/2014/main" id="{5B23139E-19AC-4867-4A83-9D7BA16393DC}"/>
              </a:ext>
            </a:extLst>
          </p:cNvPr>
          <p:cNvPicPr>
            <a:picLocks noChangeAspect="1"/>
          </p:cNvPicPr>
          <p:nvPr/>
        </p:nvPicPr>
        <p:blipFill>
          <a:blip r:embed="rId2"/>
          <a:stretch>
            <a:fillRect/>
          </a:stretch>
        </p:blipFill>
        <p:spPr>
          <a:xfrm>
            <a:off x="4120092" y="340895"/>
            <a:ext cx="7852053" cy="6176211"/>
          </a:xfrm>
          <a:prstGeom prst="rect">
            <a:avLst/>
          </a:prstGeom>
        </p:spPr>
      </p:pic>
      <p:sp>
        <p:nvSpPr>
          <p:cNvPr id="14" name="Title 1">
            <a:extLst>
              <a:ext uri="{FF2B5EF4-FFF2-40B4-BE49-F238E27FC236}">
                <a16:creationId xmlns:a16="http://schemas.microsoft.com/office/drawing/2014/main" id="{2C2DC5D1-1E69-D45B-4B03-4014E436B222}"/>
              </a:ext>
            </a:extLst>
          </p:cNvPr>
          <p:cNvSpPr>
            <a:spLocks noGrp="1"/>
          </p:cNvSpPr>
          <p:nvPr>
            <p:ph type="title"/>
          </p:nvPr>
        </p:nvSpPr>
        <p:spPr>
          <a:xfrm>
            <a:off x="218273" y="1797569"/>
            <a:ext cx="4158537" cy="1282635"/>
          </a:xfrm>
        </p:spPr>
        <p:txBody>
          <a:bodyPr vert="horz" lIns="109728" tIns="109728" rIns="109728" bIns="91440" rtlCol="0" anchor="b">
            <a:noAutofit/>
          </a:bodyPr>
          <a:lstStyle/>
          <a:p>
            <a:pPr>
              <a:lnSpc>
                <a:spcPct val="120000"/>
              </a:lnSpc>
            </a:pPr>
            <a:r>
              <a:rPr lang="en-US" sz="3200">
                <a:latin typeface="Bahnschrift Light SemiCondensed"/>
              </a:rPr>
              <a:t>3. Mô </a:t>
            </a:r>
            <a:r>
              <a:rPr lang="en-US" sz="3200" err="1">
                <a:latin typeface="Bahnschrift Light SemiCondensed"/>
              </a:rPr>
              <a:t>hình</a:t>
            </a:r>
            <a:r>
              <a:rPr lang="en-US" sz="3200">
                <a:latin typeface="Bahnschrift Light SemiCondensed"/>
              </a:rPr>
              <a:t> </a:t>
            </a:r>
            <a:r>
              <a:rPr lang="en-US" sz="3200" err="1">
                <a:latin typeface="Bahnschrift Light SemiCondensed"/>
              </a:rPr>
              <a:t>hóa</a:t>
            </a:r>
            <a:r>
              <a:rPr lang="en-US" sz="3200">
                <a:latin typeface="Bahnschrift Light SemiCondensed"/>
              </a:rPr>
              <a:t> </a:t>
            </a:r>
            <a:r>
              <a:rPr lang="en-US" sz="3200" err="1">
                <a:latin typeface="Bahnschrift Light SemiCondensed"/>
              </a:rPr>
              <a:t>kiến</a:t>
            </a:r>
            <a:r>
              <a:rPr lang="en-US" sz="3200">
                <a:latin typeface="Bahnschrift Light SemiCondensed"/>
              </a:rPr>
              <a:t> </a:t>
            </a:r>
            <a:r>
              <a:rPr lang="en-US" sz="3200" err="1">
                <a:latin typeface="Bahnschrift Light SemiCondensed"/>
              </a:rPr>
              <a:t>trúc</a:t>
            </a:r>
            <a:r>
              <a:rPr lang="en-US" sz="3200">
                <a:latin typeface="Bahnschrift Light SemiCondensed"/>
              </a:rPr>
              <a:t> </a:t>
            </a:r>
            <a:r>
              <a:rPr lang="en-US" sz="3200" err="1">
                <a:latin typeface="Bahnschrift Light SemiCondensed"/>
              </a:rPr>
              <a:t>phần</a:t>
            </a:r>
            <a:r>
              <a:rPr lang="en-US" sz="3200">
                <a:latin typeface="Bahnschrift Light SemiCondensed"/>
              </a:rPr>
              <a:t> </a:t>
            </a:r>
            <a:r>
              <a:rPr lang="en-US" sz="3200" err="1">
                <a:latin typeface="Bahnschrift Light SemiCondensed"/>
              </a:rPr>
              <a:t>mềm</a:t>
            </a:r>
            <a:endParaRPr lang="en-US" sz="3200">
              <a:latin typeface="Bahnschrift Light SemiCondensed"/>
              <a:ea typeface="Meiryo"/>
            </a:endParaRPr>
          </a:p>
        </p:txBody>
      </p:sp>
      <p:sp>
        <p:nvSpPr>
          <p:cNvPr id="18" name="Content Placeholder 2">
            <a:extLst>
              <a:ext uri="{FF2B5EF4-FFF2-40B4-BE49-F238E27FC236}">
                <a16:creationId xmlns:a16="http://schemas.microsoft.com/office/drawing/2014/main" id="{35DBA576-79B3-31F0-6CC5-878F75022F8F}"/>
              </a:ext>
            </a:extLst>
          </p:cNvPr>
          <p:cNvSpPr txBox="1">
            <a:spLocks/>
          </p:cNvSpPr>
          <p:nvPr/>
        </p:nvSpPr>
        <p:spPr>
          <a:xfrm>
            <a:off x="287764" y="3210252"/>
            <a:ext cx="4023361" cy="680919"/>
          </a:xfrm>
          <a:prstGeom prst="rect">
            <a:avLst/>
          </a:prstGeom>
        </p:spPr>
        <p:txBody>
          <a:bodyPr vert="horz" lIns="109728" tIns="109728" rIns="109728" bIns="91440" rtlCol="0" anchor="t">
            <a:normAutofit/>
          </a:bodyPr>
          <a:lstStyle>
            <a:lvl1pPr marL="0" indent="0" algn="l" defTabSz="914400" rtl="0" eaLnBrk="1" latinLnBrk="0" hangingPunct="1">
              <a:lnSpc>
                <a:spcPct val="130000"/>
              </a:lnSpc>
              <a:spcBef>
                <a:spcPts val="0"/>
              </a:spcBef>
              <a:buFont typeface="Corbel" panose="020B0503020204020204" pitchFamily="34" charset="0"/>
              <a:buNone/>
              <a:defRPr sz="2000" b="0" kern="1200" spc="150" baseline="0">
                <a:solidFill>
                  <a:schemeClr val="tx1">
                    <a:lumMod val="75000"/>
                    <a:lumOff val="25000"/>
                  </a:schemeClr>
                </a:solidFill>
                <a:latin typeface="+mn-lt"/>
                <a:ea typeface="+mn-ea"/>
                <a:cs typeface="+mn-cs"/>
              </a:defRPr>
            </a:lvl1pPr>
            <a:lvl2pPr marL="457200" indent="0" algn="l" defTabSz="914400" rtl="0" eaLnBrk="1" latinLnBrk="0" hangingPunct="1">
              <a:lnSpc>
                <a:spcPct val="140000"/>
              </a:lnSpc>
              <a:spcBef>
                <a:spcPts val="930"/>
              </a:spcBef>
              <a:buFont typeface="Corbel" panose="020B0503020204020204" pitchFamily="34" charset="0"/>
              <a:buNone/>
              <a:defRPr sz="2000" kern="1200" spc="150" baseline="0">
                <a:solidFill>
                  <a:schemeClr val="tx1">
                    <a:tint val="75000"/>
                  </a:schemeClr>
                </a:solidFill>
                <a:latin typeface="+mn-lt"/>
                <a:ea typeface="+mn-ea"/>
                <a:cs typeface="+mn-cs"/>
              </a:defRPr>
            </a:lvl2pPr>
            <a:lvl3pPr marL="914400" indent="0" algn="l" defTabSz="914400" rtl="0" eaLnBrk="1" latinLnBrk="0" hangingPunct="1">
              <a:lnSpc>
                <a:spcPct val="140000"/>
              </a:lnSpc>
              <a:spcBef>
                <a:spcPts val="930"/>
              </a:spcBef>
              <a:buFont typeface="Corbel" panose="020B0503020204020204" pitchFamily="34" charset="0"/>
              <a:buNone/>
              <a:defRPr sz="1800" i="1" kern="1200" spc="150" baseline="0">
                <a:solidFill>
                  <a:schemeClr val="tx1">
                    <a:tint val="75000"/>
                  </a:schemeClr>
                </a:solidFill>
                <a:latin typeface="+mn-lt"/>
                <a:ea typeface="+mn-ea"/>
                <a:cs typeface="+mn-cs"/>
              </a:defRPr>
            </a:lvl3pPr>
            <a:lvl4pPr marL="1371600" indent="0" algn="l" defTabSz="914400" rtl="0" eaLnBrk="1" latinLnBrk="0" hangingPunct="1">
              <a:lnSpc>
                <a:spcPct val="140000"/>
              </a:lnSpc>
              <a:spcBef>
                <a:spcPts val="930"/>
              </a:spcBef>
              <a:buFont typeface="Corbel" panose="020B0503020204020204" pitchFamily="34" charset="0"/>
              <a:buNone/>
              <a:defRPr sz="1600" kern="1200" spc="150" baseline="0">
                <a:solidFill>
                  <a:schemeClr val="tx1">
                    <a:tint val="75000"/>
                  </a:schemeClr>
                </a:solidFill>
                <a:latin typeface="+mn-lt"/>
                <a:ea typeface="+mn-ea"/>
                <a:cs typeface="+mn-cs"/>
              </a:defRPr>
            </a:lvl4pPr>
            <a:lvl5pPr marL="1828800" indent="0" algn="l" defTabSz="914400" rtl="0" eaLnBrk="1" latinLnBrk="0" hangingPunct="1">
              <a:lnSpc>
                <a:spcPct val="140000"/>
              </a:lnSpc>
              <a:spcBef>
                <a:spcPts val="930"/>
              </a:spcBef>
              <a:buFont typeface="Corbel" panose="020B0503020204020204" pitchFamily="34" charset="0"/>
              <a:buNone/>
              <a:defRPr sz="1600" i="1" kern="1200" spc="150" baseline="0">
                <a:solidFill>
                  <a:schemeClr val="tx1">
                    <a:tint val="75000"/>
                  </a:schemeClr>
                </a:solidFill>
                <a:latin typeface="+mn-lt"/>
                <a:ea typeface="+mn-ea"/>
                <a:cs typeface="+mn-cs"/>
              </a:defRPr>
            </a:lvl5pPr>
            <a:lvl6pPr marL="2286000" indent="0" algn="l" defTabSz="914400" rtl="0" eaLnBrk="1" latinLnBrk="0" hangingPunct="1">
              <a:lnSpc>
                <a:spcPct val="111000"/>
              </a:lnSpc>
              <a:spcBef>
                <a:spcPts val="930"/>
              </a:spcBef>
              <a:buFont typeface="Corbel" panose="020B0503020204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111000"/>
              </a:lnSpc>
              <a:spcBef>
                <a:spcPts val="930"/>
              </a:spcBef>
              <a:buFont typeface="Corbel" panose="020B0503020204020204" pitchFamily="34" charset="0"/>
              <a:buNone/>
              <a:defRPr sz="1600" i="1" kern="1200">
                <a:solidFill>
                  <a:schemeClr val="tx1">
                    <a:tint val="75000"/>
                  </a:schemeClr>
                </a:solidFill>
                <a:latin typeface="+mn-lt"/>
                <a:ea typeface="+mn-ea"/>
                <a:cs typeface="+mn-cs"/>
              </a:defRPr>
            </a:lvl7pPr>
            <a:lvl8pPr marL="3200400" indent="0" algn="l" defTabSz="914400" rtl="0" eaLnBrk="1" latinLnBrk="0" hangingPunct="1">
              <a:lnSpc>
                <a:spcPct val="111000"/>
              </a:lnSpc>
              <a:spcBef>
                <a:spcPts val="930"/>
              </a:spcBef>
              <a:buFont typeface="Corbel" panose="020B0503020204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111000"/>
              </a:lnSpc>
              <a:spcBef>
                <a:spcPts val="930"/>
              </a:spcBef>
              <a:buFont typeface="Corbel" panose="020B0503020204020204" pitchFamily="34" charset="0"/>
              <a:buNone/>
              <a:defRPr sz="1600" i="1" kern="1200">
                <a:solidFill>
                  <a:schemeClr val="tx1">
                    <a:tint val="75000"/>
                  </a:schemeClr>
                </a:solidFill>
                <a:latin typeface="+mn-lt"/>
                <a:ea typeface="+mn-ea"/>
                <a:cs typeface="+mn-cs"/>
              </a:defRPr>
            </a:lvl9pPr>
          </a:lstStyle>
          <a:p>
            <a:pPr>
              <a:lnSpc>
                <a:spcPct val="140000"/>
              </a:lnSpc>
              <a:spcBef>
                <a:spcPts val="930"/>
              </a:spcBef>
            </a:pPr>
            <a:r>
              <a:rPr lang="en-US" sz="1800" b="1">
                <a:latin typeface="Bahnschrift Light SemiCondensed"/>
              </a:rPr>
              <a:t>3.6. </a:t>
            </a:r>
            <a:r>
              <a:rPr lang="en-US" sz="1800" b="1" err="1">
                <a:latin typeface="Bahnschrift Light SemiCondensed"/>
              </a:rPr>
              <a:t>Sơ</a:t>
            </a:r>
            <a:r>
              <a:rPr lang="en-US" sz="1800" b="1">
                <a:latin typeface="Bahnschrift Light SemiCondensed"/>
              </a:rPr>
              <a:t> </a:t>
            </a:r>
            <a:r>
              <a:rPr lang="en-US" sz="1800" b="1" err="1">
                <a:latin typeface="Bahnschrift Light SemiCondensed"/>
              </a:rPr>
              <a:t>đồ</a:t>
            </a:r>
            <a:r>
              <a:rPr lang="en-US" sz="1800" b="1">
                <a:latin typeface="Bahnschrift Light SemiCondensed"/>
              </a:rPr>
              <a:t> deployment</a:t>
            </a:r>
            <a:endParaRPr lang="en-US"/>
          </a:p>
        </p:txBody>
      </p:sp>
    </p:spTree>
    <p:extLst>
      <p:ext uri="{BB962C8B-B14F-4D97-AF65-F5344CB8AC3E}">
        <p14:creationId xmlns:p14="http://schemas.microsoft.com/office/powerpoint/2010/main" val="27663979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E8E611C5-B5B1-E1B3-C6BB-409232BF53CC}"/>
              </a:ext>
            </a:extLst>
          </p:cNvPr>
          <p:cNvSpPr txBox="1">
            <a:spLocks/>
          </p:cNvSpPr>
          <p:nvPr/>
        </p:nvSpPr>
        <p:spPr>
          <a:xfrm>
            <a:off x="1308635" y="271773"/>
            <a:ext cx="8770571" cy="757315"/>
          </a:xfrm>
          <a:prstGeom prst="rect">
            <a:avLst/>
          </a:prstGeom>
        </p:spPr>
        <p:txBody>
          <a:bodyPr vert="horz" lIns="109728" tIns="109728" rIns="109728" bIns="91440" rtlCol="0" anchor="b">
            <a:normAutofit fontScale="97500"/>
          </a:bodyPr>
          <a:lstStyle>
            <a:lvl1pPr algn="l" defTabSz="914400" rtl="0" eaLnBrk="1" latinLnBrk="0" hangingPunct="1">
              <a:lnSpc>
                <a:spcPct val="120000"/>
              </a:lnSpc>
              <a:spcBef>
                <a:spcPct val="0"/>
              </a:spcBef>
              <a:buNone/>
              <a:defRPr sz="5400" b="1" kern="1200" spc="150" baseline="0">
                <a:solidFill>
                  <a:schemeClr val="tx1">
                    <a:lumMod val="85000"/>
                    <a:lumOff val="15000"/>
                  </a:schemeClr>
                </a:solidFill>
                <a:latin typeface="+mj-lt"/>
                <a:ea typeface="+mj-ea"/>
                <a:cs typeface="+mj-cs"/>
              </a:defRPr>
            </a:lvl1pPr>
          </a:lstStyle>
          <a:p>
            <a:r>
              <a:rPr lang="vi-VN" sz="3200">
                <a:latin typeface="Bahnschrift Light SemiCondensed"/>
              </a:rPr>
              <a:t>1. Kiến trúc cơ bản của phần mềm</a:t>
            </a:r>
          </a:p>
        </p:txBody>
      </p:sp>
      <p:sp>
        <p:nvSpPr>
          <p:cNvPr id="11" name="Content Placeholder 2">
            <a:extLst>
              <a:ext uri="{FF2B5EF4-FFF2-40B4-BE49-F238E27FC236}">
                <a16:creationId xmlns:a16="http://schemas.microsoft.com/office/drawing/2014/main" id="{656EBBF6-6F30-27F7-74EE-52F5F7F9809A}"/>
              </a:ext>
            </a:extLst>
          </p:cNvPr>
          <p:cNvSpPr txBox="1">
            <a:spLocks/>
          </p:cNvSpPr>
          <p:nvPr/>
        </p:nvSpPr>
        <p:spPr>
          <a:xfrm>
            <a:off x="1308635" y="1446181"/>
            <a:ext cx="10043912" cy="3575124"/>
          </a:xfrm>
          <a:prstGeom prst="rect">
            <a:avLst/>
          </a:prstGeom>
        </p:spPr>
        <p:txBody>
          <a:bodyPr vert="horz" lIns="109728" tIns="109728" rIns="109728" bIns="91440" rtlCol="0" anchor="t">
            <a:normAutofit/>
          </a:bodyPr>
          <a:lstStyle>
            <a:lvl1pPr marL="0" indent="0" algn="l" defTabSz="914400" rtl="0" eaLnBrk="1" latinLnBrk="0" hangingPunct="1">
              <a:lnSpc>
                <a:spcPct val="130000"/>
              </a:lnSpc>
              <a:spcBef>
                <a:spcPts val="0"/>
              </a:spcBef>
              <a:buFont typeface="Corbel" panose="020B0503020204020204" pitchFamily="34" charset="0"/>
              <a:buNone/>
              <a:defRPr sz="2000" b="0" kern="1200" spc="150" baseline="0">
                <a:solidFill>
                  <a:schemeClr val="tx1">
                    <a:lumMod val="75000"/>
                    <a:lumOff val="25000"/>
                  </a:schemeClr>
                </a:solidFill>
                <a:latin typeface="+mn-lt"/>
                <a:ea typeface="+mn-ea"/>
                <a:cs typeface="+mn-cs"/>
              </a:defRPr>
            </a:lvl1pPr>
            <a:lvl2pPr marL="457200" indent="0" algn="l" defTabSz="914400" rtl="0" eaLnBrk="1" latinLnBrk="0" hangingPunct="1">
              <a:lnSpc>
                <a:spcPct val="140000"/>
              </a:lnSpc>
              <a:spcBef>
                <a:spcPts val="930"/>
              </a:spcBef>
              <a:buFont typeface="Corbel" panose="020B0503020204020204" pitchFamily="34" charset="0"/>
              <a:buNone/>
              <a:defRPr sz="2000" kern="1200" spc="150" baseline="0">
                <a:solidFill>
                  <a:schemeClr val="tx1">
                    <a:tint val="75000"/>
                  </a:schemeClr>
                </a:solidFill>
                <a:latin typeface="+mn-lt"/>
                <a:ea typeface="+mn-ea"/>
                <a:cs typeface="+mn-cs"/>
              </a:defRPr>
            </a:lvl2pPr>
            <a:lvl3pPr marL="914400" indent="0" algn="l" defTabSz="914400" rtl="0" eaLnBrk="1" latinLnBrk="0" hangingPunct="1">
              <a:lnSpc>
                <a:spcPct val="140000"/>
              </a:lnSpc>
              <a:spcBef>
                <a:spcPts val="930"/>
              </a:spcBef>
              <a:buFont typeface="Corbel" panose="020B0503020204020204" pitchFamily="34" charset="0"/>
              <a:buNone/>
              <a:defRPr sz="1800" i="1" kern="1200" spc="150" baseline="0">
                <a:solidFill>
                  <a:schemeClr val="tx1">
                    <a:tint val="75000"/>
                  </a:schemeClr>
                </a:solidFill>
                <a:latin typeface="+mn-lt"/>
                <a:ea typeface="+mn-ea"/>
                <a:cs typeface="+mn-cs"/>
              </a:defRPr>
            </a:lvl3pPr>
            <a:lvl4pPr marL="1371600" indent="0" algn="l" defTabSz="914400" rtl="0" eaLnBrk="1" latinLnBrk="0" hangingPunct="1">
              <a:lnSpc>
                <a:spcPct val="140000"/>
              </a:lnSpc>
              <a:spcBef>
                <a:spcPts val="930"/>
              </a:spcBef>
              <a:buFont typeface="Corbel" panose="020B0503020204020204" pitchFamily="34" charset="0"/>
              <a:buNone/>
              <a:defRPr sz="1600" kern="1200" spc="150" baseline="0">
                <a:solidFill>
                  <a:schemeClr val="tx1">
                    <a:tint val="75000"/>
                  </a:schemeClr>
                </a:solidFill>
                <a:latin typeface="+mn-lt"/>
                <a:ea typeface="+mn-ea"/>
                <a:cs typeface="+mn-cs"/>
              </a:defRPr>
            </a:lvl4pPr>
            <a:lvl5pPr marL="1828800" indent="0" algn="l" defTabSz="914400" rtl="0" eaLnBrk="1" latinLnBrk="0" hangingPunct="1">
              <a:lnSpc>
                <a:spcPct val="140000"/>
              </a:lnSpc>
              <a:spcBef>
                <a:spcPts val="930"/>
              </a:spcBef>
              <a:buFont typeface="Corbel" panose="020B0503020204020204" pitchFamily="34" charset="0"/>
              <a:buNone/>
              <a:defRPr sz="1600" i="1" kern="1200" spc="150" baseline="0">
                <a:solidFill>
                  <a:schemeClr val="tx1">
                    <a:tint val="75000"/>
                  </a:schemeClr>
                </a:solidFill>
                <a:latin typeface="+mn-lt"/>
                <a:ea typeface="+mn-ea"/>
                <a:cs typeface="+mn-cs"/>
              </a:defRPr>
            </a:lvl5pPr>
            <a:lvl6pPr marL="2286000" indent="0" algn="l" defTabSz="914400" rtl="0" eaLnBrk="1" latinLnBrk="0" hangingPunct="1">
              <a:lnSpc>
                <a:spcPct val="111000"/>
              </a:lnSpc>
              <a:spcBef>
                <a:spcPts val="930"/>
              </a:spcBef>
              <a:buFont typeface="Corbel" panose="020B0503020204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111000"/>
              </a:lnSpc>
              <a:spcBef>
                <a:spcPts val="930"/>
              </a:spcBef>
              <a:buFont typeface="Corbel" panose="020B0503020204020204" pitchFamily="34" charset="0"/>
              <a:buNone/>
              <a:defRPr sz="1600" i="1" kern="1200">
                <a:solidFill>
                  <a:schemeClr val="tx1">
                    <a:tint val="75000"/>
                  </a:schemeClr>
                </a:solidFill>
                <a:latin typeface="+mn-lt"/>
                <a:ea typeface="+mn-ea"/>
                <a:cs typeface="+mn-cs"/>
              </a:defRPr>
            </a:lvl7pPr>
            <a:lvl8pPr marL="3200400" indent="0" algn="l" defTabSz="914400" rtl="0" eaLnBrk="1" latinLnBrk="0" hangingPunct="1">
              <a:lnSpc>
                <a:spcPct val="111000"/>
              </a:lnSpc>
              <a:spcBef>
                <a:spcPts val="930"/>
              </a:spcBef>
              <a:buFont typeface="Corbel" panose="020B0503020204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111000"/>
              </a:lnSpc>
              <a:spcBef>
                <a:spcPts val="930"/>
              </a:spcBef>
              <a:buFont typeface="Corbel" panose="020B0503020204020204" pitchFamily="34" charset="0"/>
              <a:buNone/>
              <a:defRPr sz="1600" i="1" kern="1200">
                <a:solidFill>
                  <a:schemeClr val="tx1">
                    <a:tint val="75000"/>
                  </a:schemeClr>
                </a:solidFill>
                <a:latin typeface="+mn-lt"/>
                <a:ea typeface="+mn-ea"/>
                <a:cs typeface="+mn-cs"/>
              </a:defRPr>
            </a:lvl9pPr>
          </a:lstStyle>
          <a:p>
            <a:r>
              <a:rPr lang="vi-VN" b="1" dirty="0">
                <a:latin typeface="Bahnschrift Light SemiCondensed"/>
              </a:rPr>
              <a:t>1.1. Cohesion</a:t>
            </a:r>
          </a:p>
          <a:p>
            <a:pPr marL="342900" indent="-342900">
              <a:buFont typeface="Calibri" panose="020B0503020204020204" pitchFamily="34" charset="0"/>
              <a:buChar char="-"/>
            </a:pPr>
            <a:r>
              <a:rPr lang="vi-VN" dirty="0">
                <a:latin typeface="Bahnschrift Light SemiCondensed"/>
              </a:rPr>
              <a:t>Cohesion metrics đo mức độ liên quan của các phương thức của một lớp với nhau. </a:t>
            </a:r>
          </a:p>
          <a:p>
            <a:pPr marL="342900" indent="-342900">
              <a:buFont typeface="Calibri" panose="020B0503020204020204" pitchFamily="34" charset="0"/>
              <a:buChar char="-"/>
            </a:pPr>
            <a:r>
              <a:rPr lang="vi-VN" dirty="0">
                <a:latin typeface="Bahnschrift Light SemiCondensed"/>
              </a:rPr>
              <a:t>Cohesion cao tăng khả năng đóng gói nhưng nhược điểm là khiến coupling tăng cao giữa các method trong class.</a:t>
            </a:r>
          </a:p>
          <a:p>
            <a:pPr marL="342900" indent="-342900">
              <a:buFont typeface="Calibri" panose="020B0503020204020204" pitchFamily="34" charset="0"/>
              <a:buChar char="-"/>
            </a:pPr>
            <a:r>
              <a:rPr lang="vi-VN" dirty="0">
                <a:latin typeface="Bahnschrift Light SemiCondensed"/>
              </a:rPr>
              <a:t>Cohesion thấp cho thấy thiết kế không phù hợp và có mức độ phức tạp cao. Và cũng khiến khả năng xảy ra lỗi cao.</a:t>
            </a:r>
          </a:p>
          <a:p>
            <a:pPr marL="342900" indent="-342900">
              <a:buFont typeface="Calibri" panose="020B0503020204020204" pitchFamily="34" charset="0"/>
              <a:buChar char="-"/>
            </a:pPr>
            <a:endParaRPr lang="vi-VN" dirty="0">
              <a:latin typeface="Bahnschrift Light SemiCondensed"/>
            </a:endParaRPr>
          </a:p>
          <a:p>
            <a:pPr marL="342900" indent="-342900">
              <a:buFont typeface="Calibri" panose="020B0503020204020204" pitchFamily="34" charset="0"/>
              <a:buChar char="-"/>
            </a:pPr>
            <a:endParaRPr lang="vi-VN" dirty="0">
              <a:latin typeface="Bahnschrift Light SemiCondensed"/>
            </a:endParaRPr>
          </a:p>
        </p:txBody>
      </p:sp>
    </p:spTree>
    <p:extLst>
      <p:ext uri="{BB962C8B-B14F-4D97-AF65-F5344CB8AC3E}">
        <p14:creationId xmlns:p14="http://schemas.microsoft.com/office/powerpoint/2010/main" val="4832273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42" name="Rectangle 1041">
            <a:extLst>
              <a:ext uri="{FF2B5EF4-FFF2-40B4-BE49-F238E27FC236}">
                <a16:creationId xmlns:a16="http://schemas.microsoft.com/office/drawing/2014/main" id="{8181FC64-B306-4821-98E2-780662EFC4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1044" name="Freeform: Shape 1043">
            <a:extLst>
              <a:ext uri="{FF2B5EF4-FFF2-40B4-BE49-F238E27FC236}">
                <a16:creationId xmlns:a16="http://schemas.microsoft.com/office/drawing/2014/main" id="{BC0385E9-02B2-4941-889A-EAD43F5BB0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736139" y="0"/>
            <a:ext cx="5455860" cy="6858000"/>
          </a:xfrm>
          <a:custGeom>
            <a:avLst/>
            <a:gdLst>
              <a:gd name="connsiteX0" fmla="*/ 3832837 w 5455860"/>
              <a:gd name="connsiteY0" fmla="*/ 0 h 6858000"/>
              <a:gd name="connsiteX1" fmla="*/ 2739604 w 5455860"/>
              <a:gd name="connsiteY1" fmla="*/ 0 h 6858000"/>
              <a:gd name="connsiteX2" fmla="*/ 1959438 w 5455860"/>
              <a:gd name="connsiteY2" fmla="*/ 0 h 6858000"/>
              <a:gd name="connsiteX3" fmla="*/ 1895061 w 5455860"/>
              <a:gd name="connsiteY3" fmla="*/ 0 h 6858000"/>
              <a:gd name="connsiteX4" fmla="*/ 249909 w 5455860"/>
              <a:gd name="connsiteY4" fmla="*/ 0 h 6858000"/>
              <a:gd name="connsiteX5" fmla="*/ 0 w 5455860"/>
              <a:gd name="connsiteY5" fmla="*/ 0 h 6858000"/>
              <a:gd name="connsiteX6" fmla="*/ 0 w 5455860"/>
              <a:gd name="connsiteY6" fmla="*/ 6858000 h 6858000"/>
              <a:gd name="connsiteX7" fmla="*/ 249909 w 5455860"/>
              <a:gd name="connsiteY7" fmla="*/ 6858000 h 6858000"/>
              <a:gd name="connsiteX8" fmla="*/ 1895061 w 5455860"/>
              <a:gd name="connsiteY8" fmla="*/ 6858000 h 6858000"/>
              <a:gd name="connsiteX9" fmla="*/ 1959438 w 5455860"/>
              <a:gd name="connsiteY9" fmla="*/ 6858000 h 6858000"/>
              <a:gd name="connsiteX10" fmla="*/ 2739604 w 5455860"/>
              <a:gd name="connsiteY10" fmla="*/ 6858000 h 6858000"/>
              <a:gd name="connsiteX11" fmla="*/ 2953106 w 5455860"/>
              <a:gd name="connsiteY11" fmla="*/ 6858000 h 6858000"/>
              <a:gd name="connsiteX12" fmla="*/ 3064862 w 5455860"/>
              <a:gd name="connsiteY12" fmla="*/ 6780599 h 6858000"/>
              <a:gd name="connsiteX13" fmla="*/ 3581510 w 5455860"/>
              <a:gd name="connsiteY13" fmla="*/ 6374814 h 6858000"/>
              <a:gd name="connsiteX14" fmla="*/ 5455860 w 5455860"/>
              <a:gd name="connsiteY14" fmla="*/ 3621656 h 6858000"/>
              <a:gd name="connsiteX15" fmla="*/ 3854961 w 5455860"/>
              <a:gd name="connsiteY15"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455860" h="6858000">
                <a:moveTo>
                  <a:pt x="3832837" y="0"/>
                </a:moveTo>
                <a:lnTo>
                  <a:pt x="2739604" y="0"/>
                </a:lnTo>
                <a:lnTo>
                  <a:pt x="1959438" y="0"/>
                </a:lnTo>
                <a:lnTo>
                  <a:pt x="1895061" y="0"/>
                </a:lnTo>
                <a:lnTo>
                  <a:pt x="249909" y="0"/>
                </a:lnTo>
                <a:lnTo>
                  <a:pt x="0" y="0"/>
                </a:lnTo>
                <a:lnTo>
                  <a:pt x="0" y="6858000"/>
                </a:lnTo>
                <a:lnTo>
                  <a:pt x="249909" y="6858000"/>
                </a:lnTo>
                <a:lnTo>
                  <a:pt x="1895061" y="6858000"/>
                </a:lnTo>
                <a:lnTo>
                  <a:pt x="1959438" y="6858000"/>
                </a:lnTo>
                <a:lnTo>
                  <a:pt x="2739604" y="6858000"/>
                </a:lnTo>
                <a:lnTo>
                  <a:pt x="2953106" y="6858000"/>
                </a:lnTo>
                <a:lnTo>
                  <a:pt x="3064862" y="6780599"/>
                </a:lnTo>
                <a:cubicBezTo>
                  <a:pt x="3238680" y="6653108"/>
                  <a:pt x="3409307" y="6515397"/>
                  <a:pt x="3581510" y="6374814"/>
                </a:cubicBezTo>
                <a:cubicBezTo>
                  <a:pt x="4527135" y="5602839"/>
                  <a:pt x="5455860" y="4969131"/>
                  <a:pt x="5455860" y="3621656"/>
                </a:cubicBezTo>
                <a:cubicBezTo>
                  <a:pt x="5455860" y="2093192"/>
                  <a:pt x="4882124" y="754641"/>
                  <a:pt x="3854961" y="14997"/>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46" name="Freeform: Shape 1045">
            <a:extLst>
              <a:ext uri="{FF2B5EF4-FFF2-40B4-BE49-F238E27FC236}">
                <a16:creationId xmlns:a16="http://schemas.microsoft.com/office/drawing/2014/main" id="{829A1E2C-5AC8-40FC-99E9-832069D397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255864"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1048" name="Freeform: Shape 1047">
            <a:extLst>
              <a:ext uri="{FF2B5EF4-FFF2-40B4-BE49-F238E27FC236}">
                <a16:creationId xmlns:a16="http://schemas.microsoft.com/office/drawing/2014/main" id="{55C54A75-E44A-4147-B9D0-FF46CFD316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69160" y="0"/>
            <a:ext cx="2536434" cy="6858000"/>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2" name="Title 1">
            <a:extLst>
              <a:ext uri="{FF2B5EF4-FFF2-40B4-BE49-F238E27FC236}">
                <a16:creationId xmlns:a16="http://schemas.microsoft.com/office/drawing/2014/main" id="{9C7A269E-3765-7F27-65A6-FD91B14B0788}"/>
              </a:ext>
            </a:extLst>
          </p:cNvPr>
          <p:cNvSpPr>
            <a:spLocks noGrp="1"/>
          </p:cNvSpPr>
          <p:nvPr>
            <p:ph type="title"/>
          </p:nvPr>
        </p:nvSpPr>
        <p:spPr>
          <a:xfrm>
            <a:off x="7738010" y="1897832"/>
            <a:ext cx="4158537" cy="1282635"/>
          </a:xfrm>
        </p:spPr>
        <p:txBody>
          <a:bodyPr vert="horz" lIns="109728" tIns="109728" rIns="109728" bIns="91440" rtlCol="0" anchor="b">
            <a:normAutofit fontScale="90000"/>
          </a:bodyPr>
          <a:lstStyle/>
          <a:p>
            <a:pPr>
              <a:lnSpc>
                <a:spcPct val="120000"/>
              </a:lnSpc>
            </a:pPr>
            <a:r>
              <a:rPr lang="en-US">
                <a:latin typeface="Bahnschrift Light SemiCondensed"/>
              </a:rPr>
              <a:t>3. Mô </a:t>
            </a:r>
            <a:r>
              <a:rPr lang="en-US" err="1">
                <a:latin typeface="Bahnschrift Light SemiCondensed"/>
              </a:rPr>
              <a:t>hình</a:t>
            </a:r>
            <a:r>
              <a:rPr lang="en-US">
                <a:latin typeface="Bahnschrift Light SemiCondensed"/>
              </a:rPr>
              <a:t> </a:t>
            </a:r>
            <a:r>
              <a:rPr lang="en-US" err="1">
                <a:latin typeface="Bahnschrift Light SemiCondensed"/>
              </a:rPr>
              <a:t>hóa</a:t>
            </a:r>
            <a:r>
              <a:rPr lang="en-US">
                <a:latin typeface="Bahnschrift Light SemiCondensed"/>
              </a:rPr>
              <a:t> </a:t>
            </a:r>
            <a:r>
              <a:rPr lang="en-US" err="1">
                <a:latin typeface="Bahnschrift Light SemiCondensed"/>
              </a:rPr>
              <a:t>kiến</a:t>
            </a:r>
            <a:r>
              <a:rPr lang="en-US">
                <a:latin typeface="Bahnschrift Light SemiCondensed"/>
              </a:rPr>
              <a:t> </a:t>
            </a:r>
            <a:r>
              <a:rPr lang="en-US" err="1">
                <a:latin typeface="Bahnschrift Light SemiCondensed"/>
              </a:rPr>
              <a:t>trúc</a:t>
            </a:r>
            <a:r>
              <a:rPr lang="en-US">
                <a:latin typeface="Bahnschrift Light SemiCondensed"/>
              </a:rPr>
              <a:t> </a:t>
            </a:r>
            <a:r>
              <a:rPr lang="en-US" err="1">
                <a:latin typeface="Bahnschrift Light SemiCondensed"/>
              </a:rPr>
              <a:t>phần</a:t>
            </a:r>
            <a:r>
              <a:rPr lang="en-US">
                <a:latin typeface="Bahnschrift Light SemiCondensed"/>
              </a:rPr>
              <a:t> </a:t>
            </a:r>
            <a:r>
              <a:rPr lang="en-US" err="1">
                <a:latin typeface="Bahnschrift Light SemiCondensed"/>
              </a:rPr>
              <a:t>mềm</a:t>
            </a:r>
            <a:endParaRPr lang="en-US" err="1">
              <a:latin typeface="Bahnschrift Light SemiCondensed"/>
              <a:ea typeface="Meiryo"/>
            </a:endParaRPr>
          </a:p>
        </p:txBody>
      </p:sp>
      <p:sp>
        <p:nvSpPr>
          <p:cNvPr id="7" name="Content Placeholder 2">
            <a:extLst>
              <a:ext uri="{FF2B5EF4-FFF2-40B4-BE49-F238E27FC236}">
                <a16:creationId xmlns:a16="http://schemas.microsoft.com/office/drawing/2014/main" id="{B5F0A201-5F31-85B5-37DB-D3D9D9745889}"/>
              </a:ext>
            </a:extLst>
          </p:cNvPr>
          <p:cNvSpPr txBox="1">
            <a:spLocks/>
          </p:cNvSpPr>
          <p:nvPr/>
        </p:nvSpPr>
        <p:spPr>
          <a:xfrm>
            <a:off x="7807501" y="3180174"/>
            <a:ext cx="4023361" cy="1232365"/>
          </a:xfrm>
          <a:prstGeom prst="rect">
            <a:avLst/>
          </a:prstGeom>
        </p:spPr>
        <p:txBody>
          <a:bodyPr vert="horz" lIns="109728" tIns="109728" rIns="109728" bIns="91440" rtlCol="0" anchor="t">
            <a:normAutofit/>
          </a:bodyPr>
          <a:lstStyle>
            <a:lvl1pPr marL="0" indent="0" algn="l" defTabSz="914400" rtl="0" eaLnBrk="1" latinLnBrk="0" hangingPunct="1">
              <a:lnSpc>
                <a:spcPct val="130000"/>
              </a:lnSpc>
              <a:spcBef>
                <a:spcPts val="0"/>
              </a:spcBef>
              <a:buFont typeface="Corbel" panose="020B0503020204020204" pitchFamily="34" charset="0"/>
              <a:buNone/>
              <a:defRPr sz="2000" b="0" kern="1200" spc="150" baseline="0">
                <a:solidFill>
                  <a:schemeClr val="tx1">
                    <a:lumMod val="75000"/>
                    <a:lumOff val="25000"/>
                  </a:schemeClr>
                </a:solidFill>
                <a:latin typeface="+mn-lt"/>
                <a:ea typeface="+mn-ea"/>
                <a:cs typeface="+mn-cs"/>
              </a:defRPr>
            </a:lvl1pPr>
            <a:lvl2pPr marL="457200" indent="0" algn="l" defTabSz="914400" rtl="0" eaLnBrk="1" latinLnBrk="0" hangingPunct="1">
              <a:lnSpc>
                <a:spcPct val="140000"/>
              </a:lnSpc>
              <a:spcBef>
                <a:spcPts val="930"/>
              </a:spcBef>
              <a:buFont typeface="Corbel" panose="020B0503020204020204" pitchFamily="34" charset="0"/>
              <a:buNone/>
              <a:defRPr sz="2000" kern="1200" spc="150" baseline="0">
                <a:solidFill>
                  <a:schemeClr val="tx1">
                    <a:tint val="75000"/>
                  </a:schemeClr>
                </a:solidFill>
                <a:latin typeface="+mn-lt"/>
                <a:ea typeface="+mn-ea"/>
                <a:cs typeface="+mn-cs"/>
              </a:defRPr>
            </a:lvl2pPr>
            <a:lvl3pPr marL="914400" indent="0" algn="l" defTabSz="914400" rtl="0" eaLnBrk="1" latinLnBrk="0" hangingPunct="1">
              <a:lnSpc>
                <a:spcPct val="140000"/>
              </a:lnSpc>
              <a:spcBef>
                <a:spcPts val="930"/>
              </a:spcBef>
              <a:buFont typeface="Corbel" panose="020B0503020204020204" pitchFamily="34" charset="0"/>
              <a:buNone/>
              <a:defRPr sz="1800" i="1" kern="1200" spc="150" baseline="0">
                <a:solidFill>
                  <a:schemeClr val="tx1">
                    <a:tint val="75000"/>
                  </a:schemeClr>
                </a:solidFill>
                <a:latin typeface="+mn-lt"/>
                <a:ea typeface="+mn-ea"/>
                <a:cs typeface="+mn-cs"/>
              </a:defRPr>
            </a:lvl3pPr>
            <a:lvl4pPr marL="1371600" indent="0" algn="l" defTabSz="914400" rtl="0" eaLnBrk="1" latinLnBrk="0" hangingPunct="1">
              <a:lnSpc>
                <a:spcPct val="140000"/>
              </a:lnSpc>
              <a:spcBef>
                <a:spcPts val="930"/>
              </a:spcBef>
              <a:buFont typeface="Corbel" panose="020B0503020204020204" pitchFamily="34" charset="0"/>
              <a:buNone/>
              <a:defRPr sz="1600" kern="1200" spc="150" baseline="0">
                <a:solidFill>
                  <a:schemeClr val="tx1">
                    <a:tint val="75000"/>
                  </a:schemeClr>
                </a:solidFill>
                <a:latin typeface="+mn-lt"/>
                <a:ea typeface="+mn-ea"/>
                <a:cs typeface="+mn-cs"/>
              </a:defRPr>
            </a:lvl4pPr>
            <a:lvl5pPr marL="1828800" indent="0" algn="l" defTabSz="914400" rtl="0" eaLnBrk="1" latinLnBrk="0" hangingPunct="1">
              <a:lnSpc>
                <a:spcPct val="140000"/>
              </a:lnSpc>
              <a:spcBef>
                <a:spcPts val="930"/>
              </a:spcBef>
              <a:buFont typeface="Corbel" panose="020B0503020204020204" pitchFamily="34" charset="0"/>
              <a:buNone/>
              <a:defRPr sz="1600" i="1" kern="1200" spc="150" baseline="0">
                <a:solidFill>
                  <a:schemeClr val="tx1">
                    <a:tint val="75000"/>
                  </a:schemeClr>
                </a:solidFill>
                <a:latin typeface="+mn-lt"/>
                <a:ea typeface="+mn-ea"/>
                <a:cs typeface="+mn-cs"/>
              </a:defRPr>
            </a:lvl5pPr>
            <a:lvl6pPr marL="2286000" indent="0" algn="l" defTabSz="914400" rtl="0" eaLnBrk="1" latinLnBrk="0" hangingPunct="1">
              <a:lnSpc>
                <a:spcPct val="111000"/>
              </a:lnSpc>
              <a:spcBef>
                <a:spcPts val="930"/>
              </a:spcBef>
              <a:buFont typeface="Corbel" panose="020B0503020204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111000"/>
              </a:lnSpc>
              <a:spcBef>
                <a:spcPts val="930"/>
              </a:spcBef>
              <a:buFont typeface="Corbel" panose="020B0503020204020204" pitchFamily="34" charset="0"/>
              <a:buNone/>
              <a:defRPr sz="1600" i="1" kern="1200">
                <a:solidFill>
                  <a:schemeClr val="tx1">
                    <a:tint val="75000"/>
                  </a:schemeClr>
                </a:solidFill>
                <a:latin typeface="+mn-lt"/>
                <a:ea typeface="+mn-ea"/>
                <a:cs typeface="+mn-cs"/>
              </a:defRPr>
            </a:lvl7pPr>
            <a:lvl8pPr marL="3200400" indent="0" algn="l" defTabSz="914400" rtl="0" eaLnBrk="1" latinLnBrk="0" hangingPunct="1">
              <a:lnSpc>
                <a:spcPct val="111000"/>
              </a:lnSpc>
              <a:spcBef>
                <a:spcPts val="930"/>
              </a:spcBef>
              <a:buFont typeface="Corbel" panose="020B0503020204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111000"/>
              </a:lnSpc>
              <a:spcBef>
                <a:spcPts val="930"/>
              </a:spcBef>
              <a:buFont typeface="Corbel" panose="020B0503020204020204" pitchFamily="34" charset="0"/>
              <a:buNone/>
              <a:defRPr sz="1600" i="1" kern="1200">
                <a:solidFill>
                  <a:schemeClr val="tx1">
                    <a:tint val="75000"/>
                  </a:schemeClr>
                </a:solidFill>
                <a:latin typeface="+mn-lt"/>
                <a:ea typeface="+mn-ea"/>
                <a:cs typeface="+mn-cs"/>
              </a:defRPr>
            </a:lvl9pPr>
          </a:lstStyle>
          <a:p>
            <a:pPr>
              <a:lnSpc>
                <a:spcPct val="140000"/>
              </a:lnSpc>
              <a:spcBef>
                <a:spcPts val="930"/>
              </a:spcBef>
            </a:pPr>
            <a:r>
              <a:rPr lang="en-US" sz="1800" b="1">
                <a:latin typeface="Bahnschrift Light SemiCondensed"/>
              </a:rPr>
              <a:t>3.7. </a:t>
            </a:r>
            <a:r>
              <a:rPr lang="en-US" sz="1800" b="1" err="1">
                <a:latin typeface="Bahnschrift Light SemiCondensed"/>
              </a:rPr>
              <a:t>Sơ</a:t>
            </a:r>
            <a:r>
              <a:rPr lang="en-US" sz="1800" b="1">
                <a:latin typeface="Bahnschrift Light SemiCondensed"/>
              </a:rPr>
              <a:t> </a:t>
            </a:r>
            <a:r>
              <a:rPr lang="en-US" sz="1800" b="1" err="1">
                <a:latin typeface="Bahnschrift Light SemiCondensed"/>
              </a:rPr>
              <a:t>đồ</a:t>
            </a:r>
            <a:r>
              <a:rPr lang="en-US" sz="1800" b="1">
                <a:latin typeface="Bahnschrift Light SemiCondensed"/>
              </a:rPr>
              <a:t> sequence</a:t>
            </a:r>
          </a:p>
          <a:p>
            <a:pPr marL="285750" indent="-285750">
              <a:lnSpc>
                <a:spcPct val="140000"/>
              </a:lnSpc>
              <a:spcBef>
                <a:spcPts val="930"/>
              </a:spcBef>
              <a:buFont typeface="Calibri" panose="020B0503020204020204" pitchFamily="34" charset="0"/>
              <a:buChar char="-"/>
            </a:pPr>
            <a:r>
              <a:rPr lang="en-US" sz="1800" err="1">
                <a:latin typeface="Bahnschrift Light SemiCondensed"/>
              </a:rPr>
              <a:t>Đăng</a:t>
            </a:r>
            <a:r>
              <a:rPr lang="en-US" sz="1800">
                <a:latin typeface="Bahnschrift Light SemiCondensed"/>
              </a:rPr>
              <a:t> </a:t>
            </a:r>
            <a:r>
              <a:rPr lang="en-US" sz="1800" err="1">
                <a:latin typeface="Bahnschrift Light SemiCondensed"/>
              </a:rPr>
              <a:t>ký</a:t>
            </a:r>
            <a:r>
              <a:rPr lang="en-US" sz="1800">
                <a:latin typeface="Bahnschrift Light SemiCondensed"/>
              </a:rPr>
              <a:t> </a:t>
            </a:r>
            <a:r>
              <a:rPr lang="en-US" sz="1800" err="1">
                <a:latin typeface="Bahnschrift Light SemiCondensed"/>
              </a:rPr>
              <a:t>học</a:t>
            </a:r>
            <a:r>
              <a:rPr lang="en-US" sz="1800">
                <a:latin typeface="Bahnschrift Light SemiCondensed"/>
              </a:rPr>
              <a:t> </a:t>
            </a:r>
            <a:r>
              <a:rPr lang="en-US" sz="1800" err="1">
                <a:latin typeface="Bahnschrift Light SemiCondensed"/>
              </a:rPr>
              <a:t>phần</a:t>
            </a:r>
            <a:endParaRPr lang="en-US" sz="1800">
              <a:latin typeface="Bahnschrift Light SemiCondensed"/>
            </a:endParaRPr>
          </a:p>
          <a:p>
            <a:pPr indent="-342900">
              <a:lnSpc>
                <a:spcPct val="140000"/>
              </a:lnSpc>
              <a:spcBef>
                <a:spcPts val="930"/>
              </a:spcBef>
              <a:buFont typeface="Calibri" panose="020B0503020204020204" pitchFamily="34" charset="0"/>
              <a:buChar char="-"/>
            </a:pPr>
            <a:endParaRPr lang="en-US" sz="1800">
              <a:latin typeface="Bahnschrift Light SemiCondensed"/>
            </a:endParaRPr>
          </a:p>
        </p:txBody>
      </p:sp>
      <p:pic>
        <p:nvPicPr>
          <p:cNvPr id="4" name="Picture 3" descr="A diagram of a diagram&#10;&#10;Description automatically generated">
            <a:extLst>
              <a:ext uri="{FF2B5EF4-FFF2-40B4-BE49-F238E27FC236}">
                <a16:creationId xmlns:a16="http://schemas.microsoft.com/office/drawing/2014/main" id="{30A73EAD-3FE8-9F0C-B59E-45F3490AA98A}"/>
              </a:ext>
            </a:extLst>
          </p:cNvPr>
          <p:cNvPicPr>
            <a:picLocks noChangeAspect="1"/>
          </p:cNvPicPr>
          <p:nvPr/>
        </p:nvPicPr>
        <p:blipFill>
          <a:blip r:embed="rId2"/>
          <a:stretch>
            <a:fillRect/>
          </a:stretch>
        </p:blipFill>
        <p:spPr>
          <a:xfrm>
            <a:off x="182479" y="943996"/>
            <a:ext cx="7214935" cy="4468690"/>
          </a:xfrm>
          <a:prstGeom prst="rect">
            <a:avLst/>
          </a:prstGeom>
        </p:spPr>
      </p:pic>
    </p:spTree>
    <p:extLst>
      <p:ext uri="{BB962C8B-B14F-4D97-AF65-F5344CB8AC3E}">
        <p14:creationId xmlns:p14="http://schemas.microsoft.com/office/powerpoint/2010/main" val="34091890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53" name="Freeform: Shape 1052">
            <a:extLst>
              <a:ext uri="{FF2B5EF4-FFF2-40B4-BE49-F238E27FC236}">
                <a16:creationId xmlns:a16="http://schemas.microsoft.com/office/drawing/2014/main" id="{9B0F7D69-D93C-4C38-A23D-76E000D691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96422" cy="6858000"/>
          </a:xfrm>
          <a:custGeom>
            <a:avLst/>
            <a:gdLst/>
            <a:ahLst/>
            <a:cxnLst/>
            <a:rect l="l" t="t" r="r" b="b"/>
            <a:pathLst>
              <a:path w="3496422" h="6858000">
                <a:moveTo>
                  <a:pt x="0" y="0"/>
                </a:moveTo>
                <a:lnTo>
                  <a:pt x="1873399" y="0"/>
                </a:lnTo>
                <a:lnTo>
                  <a:pt x="1895523" y="14997"/>
                </a:lnTo>
                <a:cubicBezTo>
                  <a:pt x="2922686" y="754641"/>
                  <a:pt x="3496422" y="2093192"/>
                  <a:pt x="3496422" y="3621656"/>
                </a:cubicBezTo>
                <a:cubicBezTo>
                  <a:pt x="3496422" y="4969131"/>
                  <a:pt x="2567697" y="5602839"/>
                  <a:pt x="1622072" y="6374814"/>
                </a:cubicBezTo>
                <a:cubicBezTo>
                  <a:pt x="1449869" y="6515397"/>
                  <a:pt x="1279242" y="6653108"/>
                  <a:pt x="1105424" y="6780599"/>
                </a:cubicBezTo>
                <a:lnTo>
                  <a:pt x="993668"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55" name="Freeform: Shape 1054">
            <a:extLst>
              <a:ext uri="{FF2B5EF4-FFF2-40B4-BE49-F238E27FC236}">
                <a16:creationId xmlns:a16="http://schemas.microsoft.com/office/drawing/2014/main" id="{8CD419D4-EA9D-42D9-BF62-B07F0B7B67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75409" y="0"/>
            <a:ext cx="2529723" cy="6858000"/>
          </a:xfrm>
          <a:custGeom>
            <a:avLst/>
            <a:gdLst/>
            <a:ahLst/>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1057" name="Freeform: Shape 1056">
            <a:extLst>
              <a:ext uri="{FF2B5EF4-FFF2-40B4-BE49-F238E27FC236}">
                <a16:creationId xmlns:a16="http://schemas.microsoft.com/office/drawing/2014/main" id="{1C6FEC9B-9608-4181-A9E5-A1B80E7202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5402" y="0"/>
            <a:ext cx="2536434" cy="6858000"/>
          </a:xfrm>
          <a:custGeom>
            <a:avLst/>
            <a:gdLst/>
            <a:ahLst/>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1059" name="Freeform: Shape 1058">
            <a:extLst>
              <a:ext uri="{FF2B5EF4-FFF2-40B4-BE49-F238E27FC236}">
                <a16:creationId xmlns:a16="http://schemas.microsoft.com/office/drawing/2014/main" id="{AB1564ED-F26F-451D-97D6-A6EC3E83FD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4161" y="0"/>
            <a:ext cx="2261351" cy="6858000"/>
          </a:xfrm>
          <a:custGeom>
            <a:avLst/>
            <a:gdLst/>
            <a:ahLst/>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1061" name="Freeform: Shape 1060">
            <a:extLst>
              <a:ext uri="{FF2B5EF4-FFF2-40B4-BE49-F238E27FC236}">
                <a16:creationId xmlns:a16="http://schemas.microsoft.com/office/drawing/2014/main" id="{0CA184B6-3482-4F43-87F0-BC765DCFD8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96422" cy="6858000"/>
          </a:xfrm>
          <a:custGeom>
            <a:avLst/>
            <a:gdLst/>
            <a:ahLst/>
            <a:cxnLst/>
            <a:rect l="l" t="t" r="r" b="b"/>
            <a:pathLst>
              <a:path w="3496422" h="6858000">
                <a:moveTo>
                  <a:pt x="0" y="0"/>
                </a:moveTo>
                <a:lnTo>
                  <a:pt x="1873399" y="0"/>
                </a:lnTo>
                <a:lnTo>
                  <a:pt x="1895523" y="14997"/>
                </a:lnTo>
                <a:cubicBezTo>
                  <a:pt x="2922686" y="754641"/>
                  <a:pt x="3496422" y="2093192"/>
                  <a:pt x="3496422" y="3621656"/>
                </a:cubicBezTo>
                <a:cubicBezTo>
                  <a:pt x="3496422" y="4969131"/>
                  <a:pt x="2567697" y="5602839"/>
                  <a:pt x="1622072" y="6374814"/>
                </a:cubicBezTo>
                <a:cubicBezTo>
                  <a:pt x="1449869" y="6515397"/>
                  <a:pt x="1279242" y="6653108"/>
                  <a:pt x="1105424" y="6780599"/>
                </a:cubicBezTo>
                <a:lnTo>
                  <a:pt x="993668"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63" name="Freeform: Shape 1062">
            <a:extLst>
              <a:ext uri="{FF2B5EF4-FFF2-40B4-BE49-F238E27FC236}">
                <a16:creationId xmlns:a16="http://schemas.microsoft.com/office/drawing/2014/main" id="{6C869923-8380-4244-9548-802C330638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75409" y="0"/>
            <a:ext cx="2529723" cy="6858000"/>
          </a:xfrm>
          <a:custGeom>
            <a:avLst/>
            <a:gdLst/>
            <a:ahLst/>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1065" name="Freeform: Shape 1064">
            <a:extLst>
              <a:ext uri="{FF2B5EF4-FFF2-40B4-BE49-F238E27FC236}">
                <a16:creationId xmlns:a16="http://schemas.microsoft.com/office/drawing/2014/main" id="{C06255F2-BC67-4DDE-B34E-AC4BA21838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5402" y="0"/>
            <a:ext cx="2536434" cy="6858000"/>
          </a:xfrm>
          <a:custGeom>
            <a:avLst/>
            <a:gdLst/>
            <a:ahLst/>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1067" name="Freeform: Shape 1066">
            <a:extLst>
              <a:ext uri="{FF2B5EF4-FFF2-40B4-BE49-F238E27FC236}">
                <a16:creationId xmlns:a16="http://schemas.microsoft.com/office/drawing/2014/main" id="{55169443-FCCD-4C0A-8C69-18CD3FA096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4161" y="0"/>
            <a:ext cx="2261351" cy="6858000"/>
          </a:xfrm>
          <a:custGeom>
            <a:avLst/>
            <a:gdLst/>
            <a:ahLst/>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useBgFill="1">
        <p:nvSpPr>
          <p:cNvPr id="1069" name="Rectangle 1068">
            <a:extLst>
              <a:ext uri="{FF2B5EF4-FFF2-40B4-BE49-F238E27FC236}">
                <a16:creationId xmlns:a16="http://schemas.microsoft.com/office/drawing/2014/main" id="{0DBF1ABE-8590-450D-BB49-BDDCCF3EEA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pic>
        <p:nvPicPr>
          <p:cNvPr id="6" name="Picture 5" descr="A group of colorful notes with writing on them&#10;&#10;Description automatically generated">
            <a:extLst>
              <a:ext uri="{FF2B5EF4-FFF2-40B4-BE49-F238E27FC236}">
                <a16:creationId xmlns:a16="http://schemas.microsoft.com/office/drawing/2014/main" id="{08396BE8-EAB6-53EE-216E-98044509691E}"/>
              </a:ext>
            </a:extLst>
          </p:cNvPr>
          <p:cNvPicPr>
            <a:picLocks noChangeAspect="1"/>
          </p:cNvPicPr>
          <p:nvPr/>
        </p:nvPicPr>
        <p:blipFill rotWithShape="1">
          <a:blip r:embed="rId2"/>
          <a:srcRect t="6227" r="-1" b="-1"/>
          <a:stretch/>
        </p:blipFill>
        <p:spPr>
          <a:xfrm>
            <a:off x="1524" y="10"/>
            <a:ext cx="12188952" cy="6857990"/>
          </a:xfrm>
          <a:prstGeom prst="rect">
            <a:avLst/>
          </a:prstGeom>
        </p:spPr>
      </p:pic>
      <p:sp>
        <p:nvSpPr>
          <p:cNvPr id="1071" name="Freeform: Shape 1070">
            <a:extLst>
              <a:ext uri="{FF2B5EF4-FFF2-40B4-BE49-F238E27FC236}">
                <a16:creationId xmlns:a16="http://schemas.microsoft.com/office/drawing/2014/main" id="{391F8D69-709A-4575-A393-B4C26481AF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966083" y="0"/>
            <a:ext cx="9841377" cy="6858000"/>
          </a:xfrm>
          <a:custGeom>
            <a:avLst/>
            <a:gdLst>
              <a:gd name="connsiteX0" fmla="*/ 8218354 w 9841377"/>
              <a:gd name="connsiteY0" fmla="*/ 0 h 6858000"/>
              <a:gd name="connsiteX1" fmla="*/ 5551962 w 9841377"/>
              <a:gd name="connsiteY1" fmla="*/ 0 h 6858000"/>
              <a:gd name="connsiteX2" fmla="*/ 5482342 w 9841377"/>
              <a:gd name="connsiteY2" fmla="*/ 0 h 6858000"/>
              <a:gd name="connsiteX3" fmla="*/ 4359035 w 9841377"/>
              <a:gd name="connsiteY3" fmla="*/ 0 h 6858000"/>
              <a:gd name="connsiteX4" fmla="*/ 4289415 w 9841377"/>
              <a:gd name="connsiteY4" fmla="*/ 0 h 6858000"/>
              <a:gd name="connsiteX5" fmla="*/ 1623023 w 9841377"/>
              <a:gd name="connsiteY5" fmla="*/ 0 h 6858000"/>
              <a:gd name="connsiteX6" fmla="*/ 1600899 w 9841377"/>
              <a:gd name="connsiteY6" fmla="*/ 14997 h 6858000"/>
              <a:gd name="connsiteX7" fmla="*/ 0 w 9841377"/>
              <a:gd name="connsiteY7" fmla="*/ 3621656 h 6858000"/>
              <a:gd name="connsiteX8" fmla="*/ 1874350 w 9841377"/>
              <a:gd name="connsiteY8" fmla="*/ 6374814 h 6858000"/>
              <a:gd name="connsiteX9" fmla="*/ 2390998 w 9841377"/>
              <a:gd name="connsiteY9" fmla="*/ 6780599 h 6858000"/>
              <a:gd name="connsiteX10" fmla="*/ 2502754 w 9841377"/>
              <a:gd name="connsiteY10" fmla="*/ 6858000 h 6858000"/>
              <a:gd name="connsiteX11" fmla="*/ 4289415 w 9841377"/>
              <a:gd name="connsiteY11" fmla="*/ 6858000 h 6858000"/>
              <a:gd name="connsiteX12" fmla="*/ 4359035 w 9841377"/>
              <a:gd name="connsiteY12" fmla="*/ 6858000 h 6858000"/>
              <a:gd name="connsiteX13" fmla="*/ 5482342 w 9841377"/>
              <a:gd name="connsiteY13" fmla="*/ 6858000 h 6858000"/>
              <a:gd name="connsiteX14" fmla="*/ 5551962 w 9841377"/>
              <a:gd name="connsiteY14" fmla="*/ 6858000 h 6858000"/>
              <a:gd name="connsiteX15" fmla="*/ 7338623 w 9841377"/>
              <a:gd name="connsiteY15" fmla="*/ 6858000 h 6858000"/>
              <a:gd name="connsiteX16" fmla="*/ 7450379 w 9841377"/>
              <a:gd name="connsiteY16" fmla="*/ 6780599 h 6858000"/>
              <a:gd name="connsiteX17" fmla="*/ 7967027 w 9841377"/>
              <a:gd name="connsiteY17" fmla="*/ 6374814 h 6858000"/>
              <a:gd name="connsiteX18" fmla="*/ 9841377 w 9841377"/>
              <a:gd name="connsiteY18" fmla="*/ 3621656 h 6858000"/>
              <a:gd name="connsiteX19" fmla="*/ 8240478 w 9841377"/>
              <a:gd name="connsiteY19"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841377" h="6858000">
                <a:moveTo>
                  <a:pt x="8218354" y="0"/>
                </a:moveTo>
                <a:lnTo>
                  <a:pt x="5551962" y="0"/>
                </a:lnTo>
                <a:lnTo>
                  <a:pt x="5482342" y="0"/>
                </a:lnTo>
                <a:lnTo>
                  <a:pt x="4359035" y="0"/>
                </a:lnTo>
                <a:lnTo>
                  <a:pt x="4289415" y="0"/>
                </a:lnTo>
                <a:lnTo>
                  <a:pt x="1623023" y="0"/>
                </a:lnTo>
                <a:lnTo>
                  <a:pt x="1600899" y="14997"/>
                </a:lnTo>
                <a:cubicBezTo>
                  <a:pt x="573736" y="754641"/>
                  <a:pt x="0" y="2093192"/>
                  <a:pt x="0" y="3621656"/>
                </a:cubicBezTo>
                <a:cubicBezTo>
                  <a:pt x="0" y="4969131"/>
                  <a:pt x="928725" y="5602839"/>
                  <a:pt x="1874350" y="6374814"/>
                </a:cubicBezTo>
                <a:cubicBezTo>
                  <a:pt x="2046553" y="6515397"/>
                  <a:pt x="2217180" y="6653108"/>
                  <a:pt x="2390998" y="6780599"/>
                </a:cubicBezTo>
                <a:lnTo>
                  <a:pt x="2502754" y="6858000"/>
                </a:lnTo>
                <a:lnTo>
                  <a:pt x="4289415" y="6858000"/>
                </a:lnTo>
                <a:lnTo>
                  <a:pt x="4359035" y="6858000"/>
                </a:lnTo>
                <a:lnTo>
                  <a:pt x="5482342" y="6858000"/>
                </a:lnTo>
                <a:lnTo>
                  <a:pt x="5551962" y="6858000"/>
                </a:lnTo>
                <a:lnTo>
                  <a:pt x="7338623" y="6858000"/>
                </a:lnTo>
                <a:lnTo>
                  <a:pt x="7450379" y="6780599"/>
                </a:lnTo>
                <a:cubicBezTo>
                  <a:pt x="7624197" y="6653108"/>
                  <a:pt x="7794824" y="6515397"/>
                  <a:pt x="7967027" y="6374814"/>
                </a:cubicBezTo>
                <a:cubicBezTo>
                  <a:pt x="8912652" y="5602839"/>
                  <a:pt x="9841377" y="4969131"/>
                  <a:pt x="9841377" y="3621656"/>
                </a:cubicBezTo>
                <a:cubicBezTo>
                  <a:pt x="9841377" y="2093192"/>
                  <a:pt x="9267641" y="754641"/>
                  <a:pt x="8240478" y="14997"/>
                </a:cubicBezTo>
                <a:close/>
              </a:path>
            </a:pathLst>
          </a:cu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73" name="Freeform: Shape 1072">
            <a:extLst>
              <a:ext uri="{FF2B5EF4-FFF2-40B4-BE49-F238E27FC236}">
                <a16:creationId xmlns:a16="http://schemas.microsoft.com/office/drawing/2014/main" id="{C87A50C4-1191-461A-9E09-C8057F2AF0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3035" y="0"/>
            <a:ext cx="2265453" cy="6858000"/>
          </a:xfrm>
          <a:custGeom>
            <a:avLst/>
            <a:gdLst>
              <a:gd name="connsiteX0" fmla="*/ 1117108 w 2265453"/>
              <a:gd name="connsiteY0" fmla="*/ 0 h 6858000"/>
              <a:gd name="connsiteX1" fmla="*/ 1099628 w 2265453"/>
              <a:gd name="connsiteY1" fmla="*/ 0 h 6858000"/>
              <a:gd name="connsiteX2" fmla="*/ 1175238 w 2265453"/>
              <a:gd name="connsiteY2" fmla="*/ 82371 h 6858000"/>
              <a:gd name="connsiteX3" fmla="*/ 2240276 w 2265453"/>
              <a:gd name="connsiteY3" fmla="*/ 3734791 h 6858000"/>
              <a:gd name="connsiteX4" fmla="*/ 274951 w 2265453"/>
              <a:gd name="connsiteY4" fmla="*/ 6634678 h 6858000"/>
              <a:gd name="connsiteX5" fmla="*/ 12802 w 2265453"/>
              <a:gd name="connsiteY5" fmla="*/ 6848127 h 6858000"/>
              <a:gd name="connsiteX6" fmla="*/ 0 w 2265453"/>
              <a:gd name="connsiteY6" fmla="*/ 6858000 h 6858000"/>
              <a:gd name="connsiteX7" fmla="*/ 19410 w 2265453"/>
              <a:gd name="connsiteY7" fmla="*/ 6858000 h 6858000"/>
              <a:gd name="connsiteX8" fmla="*/ 31082 w 2265453"/>
              <a:gd name="connsiteY8" fmla="*/ 6848998 h 6858000"/>
              <a:gd name="connsiteX9" fmla="*/ 293230 w 2265453"/>
              <a:gd name="connsiteY9" fmla="*/ 6635549 h 6858000"/>
              <a:gd name="connsiteX10" fmla="*/ 2258555 w 2265453"/>
              <a:gd name="connsiteY10" fmla="*/ 3735662 h 6858000"/>
              <a:gd name="connsiteX11" fmla="*/ 1193518 w 2265453"/>
              <a:gd name="connsiteY11" fmla="*/ 8324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65453" h="6858000">
                <a:moveTo>
                  <a:pt x="1117108" y="0"/>
                </a:moveTo>
                <a:lnTo>
                  <a:pt x="1099628" y="0"/>
                </a:lnTo>
                <a:lnTo>
                  <a:pt x="1175238" y="82371"/>
                </a:lnTo>
                <a:cubicBezTo>
                  <a:pt x="1926546" y="957940"/>
                  <a:pt x="2303836" y="2277119"/>
                  <a:pt x="2240276" y="3734791"/>
                </a:cubicBezTo>
                <a:cubicBezTo>
                  <a:pt x="2176522" y="5196911"/>
                  <a:pt x="1237280" y="5841173"/>
                  <a:pt x="274951" y="6634678"/>
                </a:cubicBezTo>
                <a:cubicBezTo>
                  <a:pt x="187328" y="6706930"/>
                  <a:pt x="100126" y="6778421"/>
                  <a:pt x="12802" y="6848127"/>
                </a:cubicBezTo>
                <a:lnTo>
                  <a:pt x="0" y="6858000"/>
                </a:lnTo>
                <a:lnTo>
                  <a:pt x="19410" y="6858000"/>
                </a:lnTo>
                <a:lnTo>
                  <a:pt x="31082" y="6848998"/>
                </a:lnTo>
                <a:cubicBezTo>
                  <a:pt x="118405" y="6779292"/>
                  <a:pt x="205608" y="6707801"/>
                  <a:pt x="293230" y="6635549"/>
                </a:cubicBezTo>
                <a:cubicBezTo>
                  <a:pt x="1255560" y="5842045"/>
                  <a:pt x="2194802" y="5197782"/>
                  <a:pt x="2258555" y="3735662"/>
                </a:cubicBezTo>
                <a:cubicBezTo>
                  <a:pt x="2322115" y="2277991"/>
                  <a:pt x="1944825" y="958811"/>
                  <a:pt x="1193518" y="83243"/>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1075" name="Freeform: Shape 1074">
            <a:extLst>
              <a:ext uri="{FF2B5EF4-FFF2-40B4-BE49-F238E27FC236}">
                <a16:creationId xmlns:a16="http://schemas.microsoft.com/office/drawing/2014/main" id="{BC87DA9F-8DB2-4D48-8716-A928FBB8A5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033" y="0"/>
            <a:ext cx="2486322" cy="6858000"/>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1077" name="Freeform: Shape 1076">
            <a:extLst>
              <a:ext uri="{FF2B5EF4-FFF2-40B4-BE49-F238E27FC236}">
                <a16:creationId xmlns:a16="http://schemas.microsoft.com/office/drawing/2014/main" id="{195EA065-AC5D-431D-927E-87FF058848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96194"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1079" name="Freeform: Shape 1078">
            <a:extLst>
              <a:ext uri="{FF2B5EF4-FFF2-40B4-BE49-F238E27FC236}">
                <a16:creationId xmlns:a16="http://schemas.microsoft.com/office/drawing/2014/main" id="{46934B3C-D73F-4CD0-95B1-0244D662D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23292" y="0"/>
            <a:ext cx="2486322" cy="6858000"/>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5" name="Title 4">
            <a:extLst>
              <a:ext uri="{FF2B5EF4-FFF2-40B4-BE49-F238E27FC236}">
                <a16:creationId xmlns:a16="http://schemas.microsoft.com/office/drawing/2014/main" id="{F7091DA1-3901-8F57-2812-203F632ED657}"/>
              </a:ext>
            </a:extLst>
          </p:cNvPr>
          <p:cNvSpPr>
            <a:spLocks noGrp="1"/>
          </p:cNvSpPr>
          <p:nvPr>
            <p:ph type="title"/>
          </p:nvPr>
        </p:nvSpPr>
        <p:spPr>
          <a:xfrm>
            <a:off x="2190750" y="1346268"/>
            <a:ext cx="7810500" cy="3125338"/>
          </a:xfrm>
        </p:spPr>
        <p:txBody>
          <a:bodyPr vert="horz" lIns="109728" tIns="109728" rIns="109728" bIns="91440" rtlCol="0" anchor="b">
            <a:normAutofit/>
          </a:bodyPr>
          <a:lstStyle/>
          <a:p>
            <a:pPr algn="ctr">
              <a:lnSpc>
                <a:spcPct val="110000"/>
              </a:lnSpc>
            </a:pPr>
            <a:r>
              <a:rPr lang="en-US" sz="5600">
                <a:solidFill>
                  <a:schemeClr val="tx1">
                    <a:lumMod val="85000"/>
                    <a:lumOff val="15000"/>
                  </a:schemeClr>
                </a:solidFill>
              </a:rPr>
              <a:t>CẢM ƠN MỌI NGƯỜI ĐÃ LĂNG NGHE</a:t>
            </a:r>
          </a:p>
        </p:txBody>
      </p:sp>
    </p:spTree>
    <p:extLst>
      <p:ext uri="{BB962C8B-B14F-4D97-AF65-F5344CB8AC3E}">
        <p14:creationId xmlns:p14="http://schemas.microsoft.com/office/powerpoint/2010/main" val="21757820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59B7116-BA61-BAFA-EC1C-B40B982D82E8}"/>
              </a:ext>
            </a:extLst>
          </p:cNvPr>
          <p:cNvSpPr>
            <a:spLocks noGrp="1"/>
          </p:cNvSpPr>
          <p:nvPr>
            <p:ph type="title"/>
          </p:nvPr>
        </p:nvSpPr>
        <p:spPr>
          <a:xfrm>
            <a:off x="1308634" y="281799"/>
            <a:ext cx="8770571" cy="757315"/>
          </a:xfrm>
        </p:spPr>
        <p:txBody>
          <a:bodyPr>
            <a:normAutofit/>
          </a:bodyPr>
          <a:lstStyle/>
          <a:p>
            <a:r>
              <a:rPr lang="vi-VN" sz="3200">
                <a:latin typeface="Bahnschrift Light SemiCondensed" panose="020B0502040204020203" pitchFamily="34" charset="0"/>
              </a:rPr>
              <a:t>1. Kiến trúc cơ bản của phần mềm</a:t>
            </a:r>
          </a:p>
        </p:txBody>
      </p:sp>
      <p:sp>
        <p:nvSpPr>
          <p:cNvPr id="7" name="Content Placeholder 2">
            <a:extLst>
              <a:ext uri="{FF2B5EF4-FFF2-40B4-BE49-F238E27FC236}">
                <a16:creationId xmlns:a16="http://schemas.microsoft.com/office/drawing/2014/main" id="{88D8AF61-7FEA-0D57-E080-41AF0C9C3DC5}"/>
              </a:ext>
            </a:extLst>
          </p:cNvPr>
          <p:cNvSpPr txBox="1">
            <a:spLocks/>
          </p:cNvSpPr>
          <p:nvPr/>
        </p:nvSpPr>
        <p:spPr>
          <a:xfrm>
            <a:off x="1308635" y="1456208"/>
            <a:ext cx="10043912" cy="5119176"/>
          </a:xfrm>
          <a:prstGeom prst="rect">
            <a:avLst/>
          </a:prstGeom>
        </p:spPr>
        <p:txBody>
          <a:bodyPr vert="horz" lIns="109728" tIns="109728" rIns="109728" bIns="91440" rtlCol="0" anchor="t">
            <a:normAutofit/>
          </a:bodyPr>
          <a:lstStyle>
            <a:lvl1pPr marL="0" indent="0" algn="l" defTabSz="914400" rtl="0" eaLnBrk="1" latinLnBrk="0" hangingPunct="1">
              <a:lnSpc>
                <a:spcPct val="130000"/>
              </a:lnSpc>
              <a:spcBef>
                <a:spcPts val="0"/>
              </a:spcBef>
              <a:buFont typeface="Corbel" panose="020B0503020204020204" pitchFamily="34" charset="0"/>
              <a:buNone/>
              <a:defRPr sz="2000" b="0" kern="1200" spc="150" baseline="0">
                <a:solidFill>
                  <a:schemeClr val="tx1">
                    <a:lumMod val="75000"/>
                    <a:lumOff val="25000"/>
                  </a:schemeClr>
                </a:solidFill>
                <a:latin typeface="+mn-lt"/>
                <a:ea typeface="+mn-ea"/>
                <a:cs typeface="+mn-cs"/>
              </a:defRPr>
            </a:lvl1pPr>
            <a:lvl2pPr marL="457200" indent="0" algn="l" defTabSz="914400" rtl="0" eaLnBrk="1" latinLnBrk="0" hangingPunct="1">
              <a:lnSpc>
                <a:spcPct val="140000"/>
              </a:lnSpc>
              <a:spcBef>
                <a:spcPts val="930"/>
              </a:spcBef>
              <a:buFont typeface="Corbel" panose="020B0503020204020204" pitchFamily="34" charset="0"/>
              <a:buNone/>
              <a:defRPr sz="2000" kern="1200" spc="150" baseline="0">
                <a:solidFill>
                  <a:schemeClr val="tx1">
                    <a:tint val="75000"/>
                  </a:schemeClr>
                </a:solidFill>
                <a:latin typeface="+mn-lt"/>
                <a:ea typeface="+mn-ea"/>
                <a:cs typeface="+mn-cs"/>
              </a:defRPr>
            </a:lvl2pPr>
            <a:lvl3pPr marL="914400" indent="0" algn="l" defTabSz="914400" rtl="0" eaLnBrk="1" latinLnBrk="0" hangingPunct="1">
              <a:lnSpc>
                <a:spcPct val="140000"/>
              </a:lnSpc>
              <a:spcBef>
                <a:spcPts val="930"/>
              </a:spcBef>
              <a:buFont typeface="Corbel" panose="020B0503020204020204" pitchFamily="34" charset="0"/>
              <a:buNone/>
              <a:defRPr sz="1800" i="1" kern="1200" spc="150" baseline="0">
                <a:solidFill>
                  <a:schemeClr val="tx1">
                    <a:tint val="75000"/>
                  </a:schemeClr>
                </a:solidFill>
                <a:latin typeface="+mn-lt"/>
                <a:ea typeface="+mn-ea"/>
                <a:cs typeface="+mn-cs"/>
              </a:defRPr>
            </a:lvl3pPr>
            <a:lvl4pPr marL="1371600" indent="0" algn="l" defTabSz="914400" rtl="0" eaLnBrk="1" latinLnBrk="0" hangingPunct="1">
              <a:lnSpc>
                <a:spcPct val="140000"/>
              </a:lnSpc>
              <a:spcBef>
                <a:spcPts val="930"/>
              </a:spcBef>
              <a:buFont typeface="Corbel" panose="020B0503020204020204" pitchFamily="34" charset="0"/>
              <a:buNone/>
              <a:defRPr sz="1600" kern="1200" spc="150" baseline="0">
                <a:solidFill>
                  <a:schemeClr val="tx1">
                    <a:tint val="75000"/>
                  </a:schemeClr>
                </a:solidFill>
                <a:latin typeface="+mn-lt"/>
                <a:ea typeface="+mn-ea"/>
                <a:cs typeface="+mn-cs"/>
              </a:defRPr>
            </a:lvl4pPr>
            <a:lvl5pPr marL="1828800" indent="0" algn="l" defTabSz="914400" rtl="0" eaLnBrk="1" latinLnBrk="0" hangingPunct="1">
              <a:lnSpc>
                <a:spcPct val="140000"/>
              </a:lnSpc>
              <a:spcBef>
                <a:spcPts val="930"/>
              </a:spcBef>
              <a:buFont typeface="Corbel" panose="020B0503020204020204" pitchFamily="34" charset="0"/>
              <a:buNone/>
              <a:defRPr sz="1600" i="1" kern="1200" spc="150" baseline="0">
                <a:solidFill>
                  <a:schemeClr val="tx1">
                    <a:tint val="75000"/>
                  </a:schemeClr>
                </a:solidFill>
                <a:latin typeface="+mn-lt"/>
                <a:ea typeface="+mn-ea"/>
                <a:cs typeface="+mn-cs"/>
              </a:defRPr>
            </a:lvl5pPr>
            <a:lvl6pPr marL="2286000" indent="0" algn="l" defTabSz="914400" rtl="0" eaLnBrk="1" latinLnBrk="0" hangingPunct="1">
              <a:lnSpc>
                <a:spcPct val="111000"/>
              </a:lnSpc>
              <a:spcBef>
                <a:spcPts val="930"/>
              </a:spcBef>
              <a:buFont typeface="Corbel" panose="020B0503020204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111000"/>
              </a:lnSpc>
              <a:spcBef>
                <a:spcPts val="930"/>
              </a:spcBef>
              <a:buFont typeface="Corbel" panose="020B0503020204020204" pitchFamily="34" charset="0"/>
              <a:buNone/>
              <a:defRPr sz="1600" i="1" kern="1200">
                <a:solidFill>
                  <a:schemeClr val="tx1">
                    <a:tint val="75000"/>
                  </a:schemeClr>
                </a:solidFill>
                <a:latin typeface="+mn-lt"/>
                <a:ea typeface="+mn-ea"/>
                <a:cs typeface="+mn-cs"/>
              </a:defRPr>
            </a:lvl7pPr>
            <a:lvl8pPr marL="3200400" indent="0" algn="l" defTabSz="914400" rtl="0" eaLnBrk="1" latinLnBrk="0" hangingPunct="1">
              <a:lnSpc>
                <a:spcPct val="111000"/>
              </a:lnSpc>
              <a:spcBef>
                <a:spcPts val="930"/>
              </a:spcBef>
              <a:buFont typeface="Corbel" panose="020B0503020204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111000"/>
              </a:lnSpc>
              <a:spcBef>
                <a:spcPts val="930"/>
              </a:spcBef>
              <a:buFont typeface="Corbel" panose="020B0503020204020204" pitchFamily="34" charset="0"/>
              <a:buNone/>
              <a:defRPr sz="1600" i="1" kern="1200">
                <a:solidFill>
                  <a:schemeClr val="tx1">
                    <a:tint val="75000"/>
                  </a:schemeClr>
                </a:solidFill>
                <a:latin typeface="+mn-lt"/>
                <a:ea typeface="+mn-ea"/>
                <a:cs typeface="+mn-cs"/>
              </a:defRPr>
            </a:lvl9pPr>
          </a:lstStyle>
          <a:p>
            <a:r>
              <a:rPr lang="vi-VN" b="1" dirty="0">
                <a:latin typeface="Bahnschrift Light SemiCondensed"/>
              </a:rPr>
              <a:t>1.2. Coupling</a:t>
            </a:r>
          </a:p>
          <a:p>
            <a:pPr marL="342900" indent="-342900">
              <a:buFont typeface="Calibri" panose="020B0503020204020204" pitchFamily="34" charset="0"/>
              <a:buChar char="-"/>
            </a:pPr>
            <a:r>
              <a:rPr lang="vi-VN" dirty="0">
                <a:latin typeface="Bahnschrift Light SemiCondensed"/>
              </a:rPr>
              <a:t>Chỉ số coupling càng thấp càng tốt, coupling càng cao các module càng ít độc lập với nhau</a:t>
            </a:r>
          </a:p>
          <a:p>
            <a:pPr marL="342900" indent="-342900">
              <a:buFont typeface="Calibri" panose="020B0503020204020204" pitchFamily="34" charset="0"/>
              <a:buChar char="-"/>
            </a:pPr>
            <a:r>
              <a:rPr lang="vi-VN" dirty="0">
                <a:latin typeface="Bahnschrift Light SemiCondensed"/>
              </a:rPr>
              <a:t>Afferent coupling – Phụ thuộc đầu vào (Ca): đo số lượng kết nối đến 1 code artifact (component, class, function, ...). Giá  trị Ca càng cao nghĩa là độ ổn định của component càng cao. Giá trị của Ca nên nằm trong khoảng [0-500].</a:t>
            </a:r>
          </a:p>
          <a:p>
            <a:pPr marL="342900" indent="-342900">
              <a:buFont typeface="Calibri" panose="020B0503020204020204" pitchFamily="34" charset="0"/>
              <a:buChar char="-"/>
            </a:pPr>
            <a:r>
              <a:rPr lang="vi-VN" dirty="0">
                <a:latin typeface="Bahnschrift Light SemiCondensed"/>
              </a:rPr>
              <a:t>Efferent coupling - Phụ thuộc đầu ra (Ce): đo số lượng kết nối đi đến các code artifacts khác. Giá trị của Ca nên nằm trong khoảng [0-20], nếu cao hơn 20 thì sẽ làm mất sự ổn định của component. Với giá trị cao hơn 20 nếu component bên ngoài thay đổi có thể phải thay đổi trong component này.</a:t>
            </a:r>
          </a:p>
          <a:p>
            <a:pPr marL="342900" indent="-342900">
              <a:buFont typeface="Calibri" panose="020B0503020204020204" pitchFamily="34" charset="0"/>
              <a:buChar char="-"/>
            </a:pPr>
            <a:endParaRPr lang="vi-VN" dirty="0">
              <a:latin typeface="Bahnschrift Light SemiCondensed"/>
            </a:endParaRPr>
          </a:p>
          <a:p>
            <a:pPr marL="342900" indent="-342900">
              <a:buFont typeface="Calibri" panose="020B0503020204020204" pitchFamily="34" charset="0"/>
              <a:buChar char="-"/>
            </a:pPr>
            <a:endParaRPr lang="vi-VN" dirty="0">
              <a:latin typeface="Bahnschrift Light SemiCondensed"/>
            </a:endParaRPr>
          </a:p>
        </p:txBody>
      </p:sp>
    </p:spTree>
    <p:extLst>
      <p:ext uri="{BB962C8B-B14F-4D97-AF65-F5344CB8AC3E}">
        <p14:creationId xmlns:p14="http://schemas.microsoft.com/office/powerpoint/2010/main" val="27508420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7C19CBC-9F47-5AB3-B9E3-B646E24533B9}"/>
              </a:ext>
            </a:extLst>
          </p:cNvPr>
          <p:cNvSpPr txBox="1">
            <a:spLocks/>
          </p:cNvSpPr>
          <p:nvPr/>
        </p:nvSpPr>
        <p:spPr>
          <a:xfrm>
            <a:off x="1308634" y="281799"/>
            <a:ext cx="8770571" cy="757315"/>
          </a:xfrm>
          <a:prstGeom prst="rect">
            <a:avLst/>
          </a:prstGeom>
        </p:spPr>
        <p:txBody>
          <a:bodyPr vert="horz" lIns="109728" tIns="109728" rIns="109728" bIns="91440" rtlCol="0" anchor="b">
            <a:normAutofit/>
          </a:bodyPr>
          <a:lstStyle>
            <a:lvl1pPr algn="l" defTabSz="914400" rtl="0" eaLnBrk="1" latinLnBrk="0" hangingPunct="1">
              <a:lnSpc>
                <a:spcPct val="120000"/>
              </a:lnSpc>
              <a:spcBef>
                <a:spcPct val="0"/>
              </a:spcBef>
              <a:buNone/>
              <a:defRPr sz="5400" b="1" kern="1200" spc="150" baseline="0">
                <a:solidFill>
                  <a:schemeClr val="tx1">
                    <a:lumMod val="85000"/>
                    <a:lumOff val="15000"/>
                  </a:schemeClr>
                </a:solidFill>
                <a:latin typeface="+mj-lt"/>
                <a:ea typeface="+mj-ea"/>
                <a:cs typeface="+mj-cs"/>
              </a:defRPr>
            </a:lvl1pPr>
          </a:lstStyle>
          <a:p>
            <a:r>
              <a:rPr lang="vi-VN" sz="3200">
                <a:latin typeface="Bahnschrift Light SemiCondensed" panose="020B0502040204020203" pitchFamily="34" charset="0"/>
              </a:rPr>
              <a:t>1. Kiến trúc cơ bản của phần mềm</a:t>
            </a:r>
          </a:p>
        </p:txBody>
      </p:sp>
      <p:sp>
        <p:nvSpPr>
          <p:cNvPr id="7" name="Content Placeholder 2">
            <a:extLst>
              <a:ext uri="{FF2B5EF4-FFF2-40B4-BE49-F238E27FC236}">
                <a16:creationId xmlns:a16="http://schemas.microsoft.com/office/drawing/2014/main" id="{B86F2A4D-0833-097A-04DB-8917839F04A6}"/>
              </a:ext>
            </a:extLst>
          </p:cNvPr>
          <p:cNvSpPr txBox="1">
            <a:spLocks/>
          </p:cNvSpPr>
          <p:nvPr/>
        </p:nvSpPr>
        <p:spPr>
          <a:xfrm>
            <a:off x="1308635" y="1456208"/>
            <a:ext cx="10043912" cy="5119176"/>
          </a:xfrm>
          <a:prstGeom prst="rect">
            <a:avLst/>
          </a:prstGeom>
        </p:spPr>
        <p:txBody>
          <a:bodyPr vert="horz" lIns="109728" tIns="109728" rIns="109728" bIns="91440" rtlCol="0" anchor="t">
            <a:normAutofit/>
          </a:bodyPr>
          <a:lstStyle>
            <a:lvl1pPr marL="0" indent="0" algn="l" defTabSz="914400" rtl="0" eaLnBrk="1" latinLnBrk="0" hangingPunct="1">
              <a:lnSpc>
                <a:spcPct val="130000"/>
              </a:lnSpc>
              <a:spcBef>
                <a:spcPts val="0"/>
              </a:spcBef>
              <a:buFont typeface="Corbel" panose="020B0503020204020204" pitchFamily="34" charset="0"/>
              <a:buNone/>
              <a:defRPr sz="2000" b="0" kern="1200" spc="150" baseline="0">
                <a:solidFill>
                  <a:schemeClr val="tx1">
                    <a:lumMod val="75000"/>
                    <a:lumOff val="25000"/>
                  </a:schemeClr>
                </a:solidFill>
                <a:latin typeface="+mn-lt"/>
                <a:ea typeface="+mn-ea"/>
                <a:cs typeface="+mn-cs"/>
              </a:defRPr>
            </a:lvl1pPr>
            <a:lvl2pPr marL="457200" indent="0" algn="l" defTabSz="914400" rtl="0" eaLnBrk="1" latinLnBrk="0" hangingPunct="1">
              <a:lnSpc>
                <a:spcPct val="140000"/>
              </a:lnSpc>
              <a:spcBef>
                <a:spcPts val="930"/>
              </a:spcBef>
              <a:buFont typeface="Corbel" panose="020B0503020204020204" pitchFamily="34" charset="0"/>
              <a:buNone/>
              <a:defRPr sz="2000" kern="1200" spc="150" baseline="0">
                <a:solidFill>
                  <a:schemeClr val="tx1">
                    <a:tint val="75000"/>
                  </a:schemeClr>
                </a:solidFill>
                <a:latin typeface="+mn-lt"/>
                <a:ea typeface="+mn-ea"/>
                <a:cs typeface="+mn-cs"/>
              </a:defRPr>
            </a:lvl2pPr>
            <a:lvl3pPr marL="914400" indent="0" algn="l" defTabSz="914400" rtl="0" eaLnBrk="1" latinLnBrk="0" hangingPunct="1">
              <a:lnSpc>
                <a:spcPct val="140000"/>
              </a:lnSpc>
              <a:spcBef>
                <a:spcPts val="930"/>
              </a:spcBef>
              <a:buFont typeface="Corbel" panose="020B0503020204020204" pitchFamily="34" charset="0"/>
              <a:buNone/>
              <a:defRPr sz="1800" i="1" kern="1200" spc="150" baseline="0">
                <a:solidFill>
                  <a:schemeClr val="tx1">
                    <a:tint val="75000"/>
                  </a:schemeClr>
                </a:solidFill>
                <a:latin typeface="+mn-lt"/>
                <a:ea typeface="+mn-ea"/>
                <a:cs typeface="+mn-cs"/>
              </a:defRPr>
            </a:lvl3pPr>
            <a:lvl4pPr marL="1371600" indent="0" algn="l" defTabSz="914400" rtl="0" eaLnBrk="1" latinLnBrk="0" hangingPunct="1">
              <a:lnSpc>
                <a:spcPct val="140000"/>
              </a:lnSpc>
              <a:spcBef>
                <a:spcPts val="930"/>
              </a:spcBef>
              <a:buFont typeface="Corbel" panose="020B0503020204020204" pitchFamily="34" charset="0"/>
              <a:buNone/>
              <a:defRPr sz="1600" kern="1200" spc="150" baseline="0">
                <a:solidFill>
                  <a:schemeClr val="tx1">
                    <a:tint val="75000"/>
                  </a:schemeClr>
                </a:solidFill>
                <a:latin typeface="+mn-lt"/>
                <a:ea typeface="+mn-ea"/>
                <a:cs typeface="+mn-cs"/>
              </a:defRPr>
            </a:lvl4pPr>
            <a:lvl5pPr marL="1828800" indent="0" algn="l" defTabSz="914400" rtl="0" eaLnBrk="1" latinLnBrk="0" hangingPunct="1">
              <a:lnSpc>
                <a:spcPct val="140000"/>
              </a:lnSpc>
              <a:spcBef>
                <a:spcPts val="930"/>
              </a:spcBef>
              <a:buFont typeface="Corbel" panose="020B0503020204020204" pitchFamily="34" charset="0"/>
              <a:buNone/>
              <a:defRPr sz="1600" i="1" kern="1200" spc="150" baseline="0">
                <a:solidFill>
                  <a:schemeClr val="tx1">
                    <a:tint val="75000"/>
                  </a:schemeClr>
                </a:solidFill>
                <a:latin typeface="+mn-lt"/>
                <a:ea typeface="+mn-ea"/>
                <a:cs typeface="+mn-cs"/>
              </a:defRPr>
            </a:lvl5pPr>
            <a:lvl6pPr marL="2286000" indent="0" algn="l" defTabSz="914400" rtl="0" eaLnBrk="1" latinLnBrk="0" hangingPunct="1">
              <a:lnSpc>
                <a:spcPct val="111000"/>
              </a:lnSpc>
              <a:spcBef>
                <a:spcPts val="930"/>
              </a:spcBef>
              <a:buFont typeface="Corbel" panose="020B0503020204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111000"/>
              </a:lnSpc>
              <a:spcBef>
                <a:spcPts val="930"/>
              </a:spcBef>
              <a:buFont typeface="Corbel" panose="020B0503020204020204" pitchFamily="34" charset="0"/>
              <a:buNone/>
              <a:defRPr sz="1600" i="1" kern="1200">
                <a:solidFill>
                  <a:schemeClr val="tx1">
                    <a:tint val="75000"/>
                  </a:schemeClr>
                </a:solidFill>
                <a:latin typeface="+mn-lt"/>
                <a:ea typeface="+mn-ea"/>
                <a:cs typeface="+mn-cs"/>
              </a:defRPr>
            </a:lvl7pPr>
            <a:lvl8pPr marL="3200400" indent="0" algn="l" defTabSz="914400" rtl="0" eaLnBrk="1" latinLnBrk="0" hangingPunct="1">
              <a:lnSpc>
                <a:spcPct val="111000"/>
              </a:lnSpc>
              <a:spcBef>
                <a:spcPts val="930"/>
              </a:spcBef>
              <a:buFont typeface="Corbel" panose="020B0503020204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111000"/>
              </a:lnSpc>
              <a:spcBef>
                <a:spcPts val="930"/>
              </a:spcBef>
              <a:buFont typeface="Corbel" panose="020B0503020204020204" pitchFamily="34" charset="0"/>
              <a:buNone/>
              <a:defRPr sz="1600" i="1" kern="1200">
                <a:solidFill>
                  <a:schemeClr val="tx1">
                    <a:tint val="75000"/>
                  </a:schemeClr>
                </a:solidFill>
                <a:latin typeface="+mn-lt"/>
                <a:ea typeface="+mn-ea"/>
                <a:cs typeface="+mn-cs"/>
              </a:defRPr>
            </a:lvl9pPr>
          </a:lstStyle>
          <a:p>
            <a:r>
              <a:rPr lang="vi-VN" b="1" dirty="0">
                <a:latin typeface="Bahnschrift Light SemiCondensed"/>
              </a:rPr>
              <a:t>1.3. Coupling - Instability</a:t>
            </a:r>
          </a:p>
          <a:p>
            <a:pPr marL="342900" indent="-342900">
              <a:buFont typeface="Calibri" panose="020B0503020204020204" pitchFamily="34" charset="0"/>
              <a:buChar char="-"/>
            </a:pPr>
            <a:r>
              <a:rPr lang="vi-VN" dirty="0">
                <a:latin typeface="Bahnschrift Light SemiCondensed"/>
              </a:rPr>
              <a:t>Instability metric (Số liệu độ ổn định) xác định tính biến động của 1 cơ sở mã (code base). Một cơ sở mã có mức độ không ổn định cao sẽ dễ bị phá vỡ bởi coupling cao.</a:t>
            </a:r>
          </a:p>
          <a:p>
            <a:pPr marL="342900" indent="-342900">
              <a:buFont typeface="Calibri" panose="020B0503020204020204" pitchFamily="34" charset="0"/>
              <a:buChar char="-"/>
            </a:pPr>
            <a:r>
              <a:rPr lang="vi-VN" dirty="0">
                <a:latin typeface="Bahnschrift Light SemiCondensed"/>
              </a:rPr>
              <a:t>Công thức tính I  = Ce / (Ce + Ca) với Ce là Phụ thuộc đầu ra và Ca là phụ thuộc đầu vào. Nếu I càng gần 1 thì cho thấy sự không ổn định vì các thành phần này dễ bị thay đổi, còn với I càng về 0 cho thấy chúng có ít khả năng thay đổi nhưng thay đổi của chúng sẽ để lại ảnh hưởng lớn.</a:t>
            </a:r>
          </a:p>
          <a:p>
            <a:pPr marL="342900" indent="-342900">
              <a:buFont typeface="Calibri" panose="020B0503020204020204" pitchFamily="34" charset="0"/>
              <a:buChar char="-"/>
            </a:pPr>
            <a:r>
              <a:rPr lang="vi-VN" dirty="0">
                <a:latin typeface="Bahnschrift Light SemiCondensed"/>
              </a:rPr>
              <a:t>Giá trị của Instability nên nằm trong khoảng [0-0.3] hoặc [0.7-1]. Giá trị [0.4-0.6] nên tránh.  </a:t>
            </a:r>
          </a:p>
          <a:p>
            <a:pPr marL="342900" indent="-342900">
              <a:buFont typeface="Calibri" panose="020B0503020204020204" pitchFamily="34" charset="0"/>
              <a:buChar char="-"/>
            </a:pPr>
            <a:endParaRPr lang="vi-VN" dirty="0">
              <a:latin typeface="Bahnschrift Light SemiCondensed"/>
            </a:endParaRPr>
          </a:p>
          <a:p>
            <a:pPr marL="342900" indent="-342900">
              <a:buFont typeface="Calibri" panose="020B0503020204020204" pitchFamily="34" charset="0"/>
              <a:buChar char="-"/>
            </a:pPr>
            <a:endParaRPr lang="vi-VN" dirty="0">
              <a:latin typeface="Bahnschrift Light SemiCondensed"/>
            </a:endParaRPr>
          </a:p>
        </p:txBody>
      </p:sp>
    </p:spTree>
    <p:extLst>
      <p:ext uri="{BB962C8B-B14F-4D97-AF65-F5344CB8AC3E}">
        <p14:creationId xmlns:p14="http://schemas.microsoft.com/office/powerpoint/2010/main" val="2368048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8181FC64-B306-4821-98E2-780662EFC4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1033" name="Freeform: Shape 1032">
            <a:extLst>
              <a:ext uri="{FF2B5EF4-FFF2-40B4-BE49-F238E27FC236}">
                <a16:creationId xmlns:a16="http://schemas.microsoft.com/office/drawing/2014/main" id="{5871FC61-DD4E-47D4-81FD-8A7E7D12B3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986049" y="0"/>
            <a:ext cx="5205951" cy="6858000"/>
          </a:xfrm>
          <a:custGeom>
            <a:avLst/>
            <a:gdLst>
              <a:gd name="connsiteX0" fmla="*/ 0 w 5205951"/>
              <a:gd name="connsiteY0" fmla="*/ 0 h 6858000"/>
              <a:gd name="connsiteX1" fmla="*/ 1709529 w 5205951"/>
              <a:gd name="connsiteY1" fmla="*/ 0 h 6858000"/>
              <a:gd name="connsiteX2" fmla="*/ 2489695 w 5205951"/>
              <a:gd name="connsiteY2" fmla="*/ 0 h 6858000"/>
              <a:gd name="connsiteX3" fmla="*/ 3582928 w 5205951"/>
              <a:gd name="connsiteY3" fmla="*/ 0 h 6858000"/>
              <a:gd name="connsiteX4" fmla="*/ 3605052 w 5205951"/>
              <a:gd name="connsiteY4" fmla="*/ 14997 h 6858000"/>
              <a:gd name="connsiteX5" fmla="*/ 5205951 w 5205951"/>
              <a:gd name="connsiteY5" fmla="*/ 3621656 h 6858000"/>
              <a:gd name="connsiteX6" fmla="*/ 3331601 w 5205951"/>
              <a:gd name="connsiteY6" fmla="*/ 6374814 h 6858000"/>
              <a:gd name="connsiteX7" fmla="*/ 2814953 w 5205951"/>
              <a:gd name="connsiteY7" fmla="*/ 6780599 h 6858000"/>
              <a:gd name="connsiteX8" fmla="*/ 2703197 w 5205951"/>
              <a:gd name="connsiteY8" fmla="*/ 6858000 h 6858000"/>
              <a:gd name="connsiteX9" fmla="*/ 2489695 w 5205951"/>
              <a:gd name="connsiteY9" fmla="*/ 6858000 h 6858000"/>
              <a:gd name="connsiteX10" fmla="*/ 1709529 w 5205951"/>
              <a:gd name="connsiteY10" fmla="*/ 6858000 h 6858000"/>
              <a:gd name="connsiteX11" fmla="*/ 0 w 5205951"/>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05951" h="6858000">
                <a:moveTo>
                  <a:pt x="0" y="0"/>
                </a:moveTo>
                <a:lnTo>
                  <a:pt x="1709529" y="0"/>
                </a:lnTo>
                <a:lnTo>
                  <a:pt x="2489695" y="0"/>
                </a:lnTo>
                <a:lnTo>
                  <a:pt x="3582928" y="0"/>
                </a:lnTo>
                <a:lnTo>
                  <a:pt x="3605052" y="14997"/>
                </a:lnTo>
                <a:cubicBezTo>
                  <a:pt x="4632215" y="754641"/>
                  <a:pt x="5205951" y="2093192"/>
                  <a:pt x="5205951" y="3621656"/>
                </a:cubicBezTo>
                <a:cubicBezTo>
                  <a:pt x="5205951" y="4969131"/>
                  <a:pt x="4277226" y="5602839"/>
                  <a:pt x="3331601" y="6374814"/>
                </a:cubicBezTo>
                <a:cubicBezTo>
                  <a:pt x="3159398" y="6515397"/>
                  <a:pt x="2988771" y="6653108"/>
                  <a:pt x="2814953" y="6780599"/>
                </a:cubicBezTo>
                <a:lnTo>
                  <a:pt x="2703197" y="6858000"/>
                </a:lnTo>
                <a:lnTo>
                  <a:pt x="2489695" y="6858000"/>
                </a:lnTo>
                <a:lnTo>
                  <a:pt x="1709529"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35" name="Freeform: Shape 1034">
            <a:extLst>
              <a:ext uri="{FF2B5EF4-FFF2-40B4-BE49-F238E27FC236}">
                <a16:creationId xmlns:a16="http://schemas.microsoft.com/office/drawing/2014/main" id="{829A1E2C-5AC8-40FC-99E9-832069D397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577485"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1037" name="Freeform: Shape 1036">
            <a:extLst>
              <a:ext uri="{FF2B5EF4-FFF2-40B4-BE49-F238E27FC236}">
                <a16:creationId xmlns:a16="http://schemas.microsoft.com/office/drawing/2014/main" id="{55C54A75-E44A-4147-B9D0-FF46CFD316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754925" y="0"/>
            <a:ext cx="2536434" cy="6858000"/>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13" name="Title 1">
            <a:extLst>
              <a:ext uri="{FF2B5EF4-FFF2-40B4-BE49-F238E27FC236}">
                <a16:creationId xmlns:a16="http://schemas.microsoft.com/office/drawing/2014/main" id="{5E07377D-0B6B-1BDA-C684-8BB28C2F2FE6}"/>
              </a:ext>
            </a:extLst>
          </p:cNvPr>
          <p:cNvSpPr txBox="1">
            <a:spLocks/>
          </p:cNvSpPr>
          <p:nvPr/>
        </p:nvSpPr>
        <p:spPr>
          <a:xfrm>
            <a:off x="1308634" y="281799"/>
            <a:ext cx="8770571" cy="757315"/>
          </a:xfrm>
          <a:prstGeom prst="rect">
            <a:avLst/>
          </a:prstGeom>
        </p:spPr>
        <p:txBody>
          <a:bodyPr vert="horz" lIns="109728" tIns="109728" rIns="109728" bIns="91440" rtlCol="0" anchor="b">
            <a:normAutofit/>
          </a:bodyPr>
          <a:lstStyle>
            <a:lvl1pPr algn="l" defTabSz="914400" rtl="0" eaLnBrk="1" latinLnBrk="0" hangingPunct="1">
              <a:lnSpc>
                <a:spcPct val="120000"/>
              </a:lnSpc>
              <a:spcBef>
                <a:spcPct val="0"/>
              </a:spcBef>
              <a:buNone/>
              <a:defRPr sz="5400" b="1" kern="1200" spc="150" baseline="0">
                <a:solidFill>
                  <a:schemeClr val="tx1">
                    <a:lumMod val="85000"/>
                    <a:lumOff val="15000"/>
                  </a:schemeClr>
                </a:solidFill>
                <a:latin typeface="+mj-lt"/>
                <a:ea typeface="+mj-ea"/>
                <a:cs typeface="+mj-cs"/>
              </a:defRPr>
            </a:lvl1pPr>
          </a:lstStyle>
          <a:p>
            <a:r>
              <a:rPr lang="vi-VN" sz="3200">
                <a:latin typeface="Bahnschrift Light SemiCondensed" panose="020B0502040204020203" pitchFamily="34" charset="0"/>
              </a:rPr>
              <a:t>1. Kiến trúc cơ bản của phần mềm</a:t>
            </a:r>
          </a:p>
        </p:txBody>
      </p:sp>
      <p:sp>
        <p:nvSpPr>
          <p:cNvPr id="15" name="Content Placeholder 2">
            <a:extLst>
              <a:ext uri="{FF2B5EF4-FFF2-40B4-BE49-F238E27FC236}">
                <a16:creationId xmlns:a16="http://schemas.microsoft.com/office/drawing/2014/main" id="{FBE99335-52D9-D102-51EF-5637D9EE8348}"/>
              </a:ext>
            </a:extLst>
          </p:cNvPr>
          <p:cNvSpPr txBox="1">
            <a:spLocks/>
          </p:cNvSpPr>
          <p:nvPr/>
        </p:nvSpPr>
        <p:spPr>
          <a:xfrm>
            <a:off x="1308635" y="1145392"/>
            <a:ext cx="3607019" cy="5119176"/>
          </a:xfrm>
          <a:prstGeom prst="rect">
            <a:avLst/>
          </a:prstGeom>
        </p:spPr>
        <p:txBody>
          <a:bodyPr vert="horz" lIns="109728" tIns="109728" rIns="109728" bIns="91440" rtlCol="0" anchor="t">
            <a:normAutofit/>
          </a:bodyPr>
          <a:lstStyle>
            <a:lvl1pPr marL="0" indent="0" algn="l" defTabSz="914400" rtl="0" eaLnBrk="1" latinLnBrk="0" hangingPunct="1">
              <a:lnSpc>
                <a:spcPct val="130000"/>
              </a:lnSpc>
              <a:spcBef>
                <a:spcPts val="0"/>
              </a:spcBef>
              <a:buFont typeface="Corbel" panose="020B0503020204020204" pitchFamily="34" charset="0"/>
              <a:buNone/>
              <a:defRPr sz="2000" b="0" kern="1200" spc="150" baseline="0">
                <a:solidFill>
                  <a:schemeClr val="tx1">
                    <a:lumMod val="75000"/>
                    <a:lumOff val="25000"/>
                  </a:schemeClr>
                </a:solidFill>
                <a:latin typeface="+mn-lt"/>
                <a:ea typeface="+mn-ea"/>
                <a:cs typeface="+mn-cs"/>
              </a:defRPr>
            </a:lvl1pPr>
            <a:lvl2pPr marL="457200" indent="0" algn="l" defTabSz="914400" rtl="0" eaLnBrk="1" latinLnBrk="0" hangingPunct="1">
              <a:lnSpc>
                <a:spcPct val="140000"/>
              </a:lnSpc>
              <a:spcBef>
                <a:spcPts val="930"/>
              </a:spcBef>
              <a:buFont typeface="Corbel" panose="020B0503020204020204" pitchFamily="34" charset="0"/>
              <a:buNone/>
              <a:defRPr sz="2000" kern="1200" spc="150" baseline="0">
                <a:solidFill>
                  <a:schemeClr val="tx1">
                    <a:tint val="75000"/>
                  </a:schemeClr>
                </a:solidFill>
                <a:latin typeface="+mn-lt"/>
                <a:ea typeface="+mn-ea"/>
                <a:cs typeface="+mn-cs"/>
              </a:defRPr>
            </a:lvl2pPr>
            <a:lvl3pPr marL="914400" indent="0" algn="l" defTabSz="914400" rtl="0" eaLnBrk="1" latinLnBrk="0" hangingPunct="1">
              <a:lnSpc>
                <a:spcPct val="140000"/>
              </a:lnSpc>
              <a:spcBef>
                <a:spcPts val="930"/>
              </a:spcBef>
              <a:buFont typeface="Corbel" panose="020B0503020204020204" pitchFamily="34" charset="0"/>
              <a:buNone/>
              <a:defRPr sz="1800" i="1" kern="1200" spc="150" baseline="0">
                <a:solidFill>
                  <a:schemeClr val="tx1">
                    <a:tint val="75000"/>
                  </a:schemeClr>
                </a:solidFill>
                <a:latin typeface="+mn-lt"/>
                <a:ea typeface="+mn-ea"/>
                <a:cs typeface="+mn-cs"/>
              </a:defRPr>
            </a:lvl3pPr>
            <a:lvl4pPr marL="1371600" indent="0" algn="l" defTabSz="914400" rtl="0" eaLnBrk="1" latinLnBrk="0" hangingPunct="1">
              <a:lnSpc>
                <a:spcPct val="140000"/>
              </a:lnSpc>
              <a:spcBef>
                <a:spcPts val="930"/>
              </a:spcBef>
              <a:buFont typeface="Corbel" panose="020B0503020204020204" pitchFamily="34" charset="0"/>
              <a:buNone/>
              <a:defRPr sz="1600" kern="1200" spc="150" baseline="0">
                <a:solidFill>
                  <a:schemeClr val="tx1">
                    <a:tint val="75000"/>
                  </a:schemeClr>
                </a:solidFill>
                <a:latin typeface="+mn-lt"/>
                <a:ea typeface="+mn-ea"/>
                <a:cs typeface="+mn-cs"/>
              </a:defRPr>
            </a:lvl4pPr>
            <a:lvl5pPr marL="1828800" indent="0" algn="l" defTabSz="914400" rtl="0" eaLnBrk="1" latinLnBrk="0" hangingPunct="1">
              <a:lnSpc>
                <a:spcPct val="140000"/>
              </a:lnSpc>
              <a:spcBef>
                <a:spcPts val="930"/>
              </a:spcBef>
              <a:buFont typeface="Corbel" panose="020B0503020204020204" pitchFamily="34" charset="0"/>
              <a:buNone/>
              <a:defRPr sz="1600" i="1" kern="1200" spc="150" baseline="0">
                <a:solidFill>
                  <a:schemeClr val="tx1">
                    <a:tint val="75000"/>
                  </a:schemeClr>
                </a:solidFill>
                <a:latin typeface="+mn-lt"/>
                <a:ea typeface="+mn-ea"/>
                <a:cs typeface="+mn-cs"/>
              </a:defRPr>
            </a:lvl5pPr>
            <a:lvl6pPr marL="2286000" indent="0" algn="l" defTabSz="914400" rtl="0" eaLnBrk="1" latinLnBrk="0" hangingPunct="1">
              <a:lnSpc>
                <a:spcPct val="111000"/>
              </a:lnSpc>
              <a:spcBef>
                <a:spcPts val="930"/>
              </a:spcBef>
              <a:buFont typeface="Corbel" panose="020B0503020204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111000"/>
              </a:lnSpc>
              <a:spcBef>
                <a:spcPts val="930"/>
              </a:spcBef>
              <a:buFont typeface="Corbel" panose="020B0503020204020204" pitchFamily="34" charset="0"/>
              <a:buNone/>
              <a:defRPr sz="1600" i="1" kern="1200">
                <a:solidFill>
                  <a:schemeClr val="tx1">
                    <a:tint val="75000"/>
                  </a:schemeClr>
                </a:solidFill>
                <a:latin typeface="+mn-lt"/>
                <a:ea typeface="+mn-ea"/>
                <a:cs typeface="+mn-cs"/>
              </a:defRPr>
            </a:lvl7pPr>
            <a:lvl8pPr marL="3200400" indent="0" algn="l" defTabSz="914400" rtl="0" eaLnBrk="1" latinLnBrk="0" hangingPunct="1">
              <a:lnSpc>
                <a:spcPct val="111000"/>
              </a:lnSpc>
              <a:spcBef>
                <a:spcPts val="930"/>
              </a:spcBef>
              <a:buFont typeface="Corbel" panose="020B0503020204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111000"/>
              </a:lnSpc>
              <a:spcBef>
                <a:spcPts val="930"/>
              </a:spcBef>
              <a:buFont typeface="Corbel" panose="020B0503020204020204" pitchFamily="34" charset="0"/>
              <a:buNone/>
              <a:defRPr sz="1600" i="1" kern="1200">
                <a:solidFill>
                  <a:schemeClr val="tx1">
                    <a:tint val="75000"/>
                  </a:schemeClr>
                </a:solidFill>
                <a:latin typeface="+mn-lt"/>
                <a:ea typeface="+mn-ea"/>
                <a:cs typeface="+mn-cs"/>
              </a:defRPr>
            </a:lvl9pPr>
          </a:lstStyle>
          <a:p>
            <a:r>
              <a:rPr lang="vi-VN" b="1">
                <a:latin typeface="Bahnschrift Light SemiCondensed"/>
              </a:rPr>
              <a:t>1.4. </a:t>
            </a:r>
            <a:r>
              <a:rPr lang="vi-VN" b="1" err="1">
                <a:latin typeface="Bahnschrift Light SemiCondensed"/>
              </a:rPr>
              <a:t>Connascence</a:t>
            </a:r>
            <a:endParaRPr lang="vi-VN" b="1" err="1">
              <a:latin typeface="Bahnschrift Light SemiCondensed"/>
              <a:ea typeface="Meiryo"/>
            </a:endParaRPr>
          </a:p>
          <a:p>
            <a:pPr marL="342900" indent="-342900">
              <a:buFont typeface="Calibri" panose="020B0503020204020204" pitchFamily="34" charset="0"/>
              <a:buChar char="-"/>
            </a:pPr>
            <a:r>
              <a:rPr lang="vi-VN">
                <a:latin typeface="Bahnschrift Light SemiCondensed"/>
              </a:rPr>
              <a:t>Khái niệm: Hai </a:t>
            </a:r>
            <a:r>
              <a:rPr lang="vi-VN" err="1">
                <a:latin typeface="Bahnschrift Light SemiCondensed"/>
              </a:rPr>
              <a:t>component</a:t>
            </a:r>
            <a:r>
              <a:rPr lang="vi-VN">
                <a:latin typeface="Bahnschrift Light SemiCondensed"/>
              </a:rPr>
              <a:t> là </a:t>
            </a:r>
            <a:r>
              <a:rPr lang="vi-VN" err="1">
                <a:latin typeface="Bahnschrift Light SemiCondensed"/>
              </a:rPr>
              <a:t>connascent</a:t>
            </a:r>
            <a:r>
              <a:rPr lang="vi-VN">
                <a:latin typeface="Bahnschrift Light SemiCondensed"/>
              </a:rPr>
              <a:t> nếu 1 thay đổi trong một thành phần sẽ đòi hỏi phải sửa đổi </a:t>
            </a:r>
            <a:r>
              <a:rPr lang="vi-VN" err="1">
                <a:latin typeface="Bahnschrift Light SemiCondensed"/>
              </a:rPr>
              <a:t>component</a:t>
            </a:r>
            <a:r>
              <a:rPr lang="vi-VN">
                <a:latin typeface="Bahnschrift Light SemiCondensed"/>
              </a:rPr>
              <a:t> còn lại để duy trì tính đúng đắn của hệ thống.</a:t>
            </a:r>
          </a:p>
          <a:p>
            <a:pPr marL="342900" indent="-342900">
              <a:buFont typeface="Calibri" panose="020B0503020204020204" pitchFamily="34" charset="0"/>
              <a:buChar char="-"/>
            </a:pPr>
            <a:endParaRPr lang="vi-VN">
              <a:latin typeface="Bahnschrift Light SemiCondensed"/>
            </a:endParaRPr>
          </a:p>
          <a:p>
            <a:pPr marL="342900" indent="-342900">
              <a:buFont typeface="Calibri" panose="020B0503020204020204" pitchFamily="34" charset="0"/>
              <a:buChar char="-"/>
            </a:pPr>
            <a:endParaRPr lang="vi-VN">
              <a:latin typeface="Bahnschrift Light SemiCondensed"/>
            </a:endParaRPr>
          </a:p>
        </p:txBody>
      </p:sp>
      <p:pic>
        <p:nvPicPr>
          <p:cNvPr id="16" name="Graphic 15" descr="Coupling, Cohesion &amp; Connascence | Khalil Stemmler">
            <a:extLst>
              <a:ext uri="{FF2B5EF4-FFF2-40B4-BE49-F238E27FC236}">
                <a16:creationId xmlns:a16="http://schemas.microsoft.com/office/drawing/2014/main" id="{521A709A-8DC5-8E06-2156-32BBAB0C68B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346032" y="1326667"/>
            <a:ext cx="6442909" cy="5056902"/>
          </a:xfrm>
          <a:prstGeom prst="rect">
            <a:avLst/>
          </a:prstGeom>
        </p:spPr>
      </p:pic>
    </p:spTree>
    <p:extLst>
      <p:ext uri="{BB962C8B-B14F-4D97-AF65-F5344CB8AC3E}">
        <p14:creationId xmlns:p14="http://schemas.microsoft.com/office/powerpoint/2010/main" val="6614059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B66BADF-F3D2-34AC-AF79-5A23ABBC5098}"/>
              </a:ext>
            </a:extLst>
          </p:cNvPr>
          <p:cNvSpPr txBox="1">
            <a:spLocks/>
          </p:cNvSpPr>
          <p:nvPr/>
        </p:nvSpPr>
        <p:spPr>
          <a:xfrm>
            <a:off x="1148213" y="231668"/>
            <a:ext cx="8770571" cy="757315"/>
          </a:xfrm>
          <a:prstGeom prst="rect">
            <a:avLst/>
          </a:prstGeom>
        </p:spPr>
        <p:txBody>
          <a:bodyPr vert="horz" lIns="109728" tIns="109728" rIns="109728" bIns="91440" rtlCol="0" anchor="b">
            <a:normAutofit/>
          </a:bodyPr>
          <a:lstStyle>
            <a:lvl1pPr algn="l" defTabSz="914400" rtl="0" eaLnBrk="1" latinLnBrk="0" hangingPunct="1">
              <a:lnSpc>
                <a:spcPct val="120000"/>
              </a:lnSpc>
              <a:spcBef>
                <a:spcPct val="0"/>
              </a:spcBef>
              <a:buNone/>
              <a:defRPr sz="5400" b="1" kern="1200" spc="150" baseline="0">
                <a:solidFill>
                  <a:schemeClr val="tx1">
                    <a:lumMod val="85000"/>
                    <a:lumOff val="15000"/>
                  </a:schemeClr>
                </a:solidFill>
                <a:latin typeface="+mj-lt"/>
                <a:ea typeface="+mj-ea"/>
                <a:cs typeface="+mj-cs"/>
              </a:defRPr>
            </a:lvl1pPr>
          </a:lstStyle>
          <a:p>
            <a:r>
              <a:rPr lang="vi-VN" sz="3200">
                <a:latin typeface="Bahnschrift Light SemiCondensed" panose="020B0502040204020203" pitchFamily="34" charset="0"/>
              </a:rPr>
              <a:t>1. Kiến trúc cơ bản của phần mềm</a:t>
            </a:r>
          </a:p>
        </p:txBody>
      </p:sp>
      <p:sp>
        <p:nvSpPr>
          <p:cNvPr id="8" name="Content Placeholder 2">
            <a:extLst>
              <a:ext uri="{FF2B5EF4-FFF2-40B4-BE49-F238E27FC236}">
                <a16:creationId xmlns:a16="http://schemas.microsoft.com/office/drawing/2014/main" id="{1C8792B8-D1A9-E26C-FCE4-457F0741FE9A}"/>
              </a:ext>
            </a:extLst>
          </p:cNvPr>
          <p:cNvSpPr txBox="1">
            <a:spLocks/>
          </p:cNvSpPr>
          <p:nvPr/>
        </p:nvSpPr>
        <p:spPr>
          <a:xfrm>
            <a:off x="1148214" y="894734"/>
            <a:ext cx="10434939" cy="5640543"/>
          </a:xfrm>
          <a:prstGeom prst="rect">
            <a:avLst/>
          </a:prstGeom>
        </p:spPr>
        <p:txBody>
          <a:bodyPr vert="horz" lIns="109728" tIns="109728" rIns="109728" bIns="91440" rtlCol="0" anchor="t">
            <a:normAutofit/>
          </a:bodyPr>
          <a:lstStyle>
            <a:lvl1pPr marL="0" indent="0" algn="l" defTabSz="914400" rtl="0" eaLnBrk="1" latinLnBrk="0" hangingPunct="1">
              <a:lnSpc>
                <a:spcPct val="130000"/>
              </a:lnSpc>
              <a:spcBef>
                <a:spcPts val="0"/>
              </a:spcBef>
              <a:buFont typeface="Corbel" panose="020B0503020204020204" pitchFamily="34" charset="0"/>
              <a:buNone/>
              <a:defRPr sz="2000" b="0" kern="1200" spc="150" baseline="0">
                <a:solidFill>
                  <a:schemeClr val="tx1">
                    <a:lumMod val="75000"/>
                    <a:lumOff val="25000"/>
                  </a:schemeClr>
                </a:solidFill>
                <a:latin typeface="+mn-lt"/>
                <a:ea typeface="+mn-ea"/>
                <a:cs typeface="+mn-cs"/>
              </a:defRPr>
            </a:lvl1pPr>
            <a:lvl2pPr marL="457200" indent="0" algn="l" defTabSz="914400" rtl="0" eaLnBrk="1" latinLnBrk="0" hangingPunct="1">
              <a:lnSpc>
                <a:spcPct val="140000"/>
              </a:lnSpc>
              <a:spcBef>
                <a:spcPts val="930"/>
              </a:spcBef>
              <a:buFont typeface="Corbel" panose="020B0503020204020204" pitchFamily="34" charset="0"/>
              <a:buNone/>
              <a:defRPr sz="2000" kern="1200" spc="150" baseline="0">
                <a:solidFill>
                  <a:schemeClr val="tx1">
                    <a:tint val="75000"/>
                  </a:schemeClr>
                </a:solidFill>
                <a:latin typeface="+mn-lt"/>
                <a:ea typeface="+mn-ea"/>
                <a:cs typeface="+mn-cs"/>
              </a:defRPr>
            </a:lvl2pPr>
            <a:lvl3pPr marL="914400" indent="0" algn="l" defTabSz="914400" rtl="0" eaLnBrk="1" latinLnBrk="0" hangingPunct="1">
              <a:lnSpc>
                <a:spcPct val="140000"/>
              </a:lnSpc>
              <a:spcBef>
                <a:spcPts val="930"/>
              </a:spcBef>
              <a:buFont typeface="Corbel" panose="020B0503020204020204" pitchFamily="34" charset="0"/>
              <a:buNone/>
              <a:defRPr sz="1800" i="1" kern="1200" spc="150" baseline="0">
                <a:solidFill>
                  <a:schemeClr val="tx1">
                    <a:tint val="75000"/>
                  </a:schemeClr>
                </a:solidFill>
                <a:latin typeface="+mn-lt"/>
                <a:ea typeface="+mn-ea"/>
                <a:cs typeface="+mn-cs"/>
              </a:defRPr>
            </a:lvl3pPr>
            <a:lvl4pPr marL="1371600" indent="0" algn="l" defTabSz="914400" rtl="0" eaLnBrk="1" latinLnBrk="0" hangingPunct="1">
              <a:lnSpc>
                <a:spcPct val="140000"/>
              </a:lnSpc>
              <a:spcBef>
                <a:spcPts val="930"/>
              </a:spcBef>
              <a:buFont typeface="Corbel" panose="020B0503020204020204" pitchFamily="34" charset="0"/>
              <a:buNone/>
              <a:defRPr sz="1600" kern="1200" spc="150" baseline="0">
                <a:solidFill>
                  <a:schemeClr val="tx1">
                    <a:tint val="75000"/>
                  </a:schemeClr>
                </a:solidFill>
                <a:latin typeface="+mn-lt"/>
                <a:ea typeface="+mn-ea"/>
                <a:cs typeface="+mn-cs"/>
              </a:defRPr>
            </a:lvl4pPr>
            <a:lvl5pPr marL="1828800" indent="0" algn="l" defTabSz="914400" rtl="0" eaLnBrk="1" latinLnBrk="0" hangingPunct="1">
              <a:lnSpc>
                <a:spcPct val="140000"/>
              </a:lnSpc>
              <a:spcBef>
                <a:spcPts val="930"/>
              </a:spcBef>
              <a:buFont typeface="Corbel" panose="020B0503020204020204" pitchFamily="34" charset="0"/>
              <a:buNone/>
              <a:defRPr sz="1600" i="1" kern="1200" spc="150" baseline="0">
                <a:solidFill>
                  <a:schemeClr val="tx1">
                    <a:tint val="75000"/>
                  </a:schemeClr>
                </a:solidFill>
                <a:latin typeface="+mn-lt"/>
                <a:ea typeface="+mn-ea"/>
                <a:cs typeface="+mn-cs"/>
              </a:defRPr>
            </a:lvl5pPr>
            <a:lvl6pPr marL="2286000" indent="0" algn="l" defTabSz="914400" rtl="0" eaLnBrk="1" latinLnBrk="0" hangingPunct="1">
              <a:lnSpc>
                <a:spcPct val="111000"/>
              </a:lnSpc>
              <a:spcBef>
                <a:spcPts val="930"/>
              </a:spcBef>
              <a:buFont typeface="Corbel" panose="020B0503020204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111000"/>
              </a:lnSpc>
              <a:spcBef>
                <a:spcPts val="930"/>
              </a:spcBef>
              <a:buFont typeface="Corbel" panose="020B0503020204020204" pitchFamily="34" charset="0"/>
              <a:buNone/>
              <a:defRPr sz="1600" i="1" kern="1200">
                <a:solidFill>
                  <a:schemeClr val="tx1">
                    <a:tint val="75000"/>
                  </a:schemeClr>
                </a:solidFill>
                <a:latin typeface="+mn-lt"/>
                <a:ea typeface="+mn-ea"/>
                <a:cs typeface="+mn-cs"/>
              </a:defRPr>
            </a:lvl7pPr>
            <a:lvl8pPr marL="3200400" indent="0" algn="l" defTabSz="914400" rtl="0" eaLnBrk="1" latinLnBrk="0" hangingPunct="1">
              <a:lnSpc>
                <a:spcPct val="111000"/>
              </a:lnSpc>
              <a:spcBef>
                <a:spcPts val="930"/>
              </a:spcBef>
              <a:buFont typeface="Corbel" panose="020B0503020204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111000"/>
              </a:lnSpc>
              <a:spcBef>
                <a:spcPts val="930"/>
              </a:spcBef>
              <a:buFont typeface="Corbel" panose="020B0503020204020204" pitchFamily="34" charset="0"/>
              <a:buNone/>
              <a:defRPr sz="1600" i="1" kern="1200">
                <a:solidFill>
                  <a:schemeClr val="tx1">
                    <a:tint val="75000"/>
                  </a:schemeClr>
                </a:solidFill>
                <a:latin typeface="+mn-lt"/>
                <a:ea typeface="+mn-ea"/>
                <a:cs typeface="+mn-cs"/>
              </a:defRPr>
            </a:lvl9pPr>
          </a:lstStyle>
          <a:p>
            <a:r>
              <a:rPr lang="vi-VN" b="1">
                <a:latin typeface="Bahnschrift Light SemiCondensed"/>
              </a:rPr>
              <a:t>1.5. </a:t>
            </a:r>
            <a:r>
              <a:rPr lang="vi-VN" b="1" err="1">
                <a:latin typeface="Bahnschrift Light SemiCondensed"/>
              </a:rPr>
              <a:t>Apply</a:t>
            </a:r>
            <a:r>
              <a:rPr lang="vi-VN" b="1">
                <a:latin typeface="Bahnschrift Light SemiCondensed"/>
              </a:rPr>
              <a:t> to </a:t>
            </a:r>
            <a:r>
              <a:rPr lang="vi-VN" b="1" err="1">
                <a:latin typeface="Bahnschrift Light SemiCondensed"/>
              </a:rPr>
              <a:t>project</a:t>
            </a:r>
            <a:endParaRPr lang="vi-VN" b="1" err="1">
              <a:latin typeface="Bahnschrift Light SemiCondensed"/>
              <a:ea typeface="Meiryo"/>
            </a:endParaRPr>
          </a:p>
          <a:p>
            <a:pPr marL="342900" indent="-342900">
              <a:buFont typeface="Calibri" panose="020B0503020204020204" pitchFamily="34" charset="0"/>
              <a:buChar char="-"/>
            </a:pPr>
            <a:r>
              <a:rPr lang="vi-VN" sz="1800" err="1">
                <a:latin typeface="Bahnschrift Light SemiCondensed"/>
              </a:rPr>
              <a:t>Student</a:t>
            </a:r>
            <a:r>
              <a:rPr lang="vi-VN" sz="1800">
                <a:latin typeface="Bahnschrift Light SemiCondensed"/>
              </a:rPr>
              <a:t> </a:t>
            </a:r>
            <a:r>
              <a:rPr lang="vi-VN" sz="1800" err="1">
                <a:latin typeface="Bahnschrift Light SemiCondensed"/>
              </a:rPr>
              <a:t>service</a:t>
            </a:r>
            <a:endParaRPr lang="vi-VN" sz="1800">
              <a:latin typeface="Bahnschrift Light SemiCondensed"/>
            </a:endParaRPr>
          </a:p>
          <a:p>
            <a:endParaRPr lang="vi-VN" b="1">
              <a:latin typeface="Bahnschrift Light SemiCondensed"/>
            </a:endParaRPr>
          </a:p>
          <a:p>
            <a:pPr marL="342900" indent="-342900">
              <a:buFont typeface="Calibri" panose="020B0503020204020204" pitchFamily="34" charset="0"/>
              <a:buChar char="-"/>
            </a:pPr>
            <a:endParaRPr lang="vi-VN">
              <a:latin typeface="Bahnschrift Light SemiCondensed"/>
            </a:endParaRPr>
          </a:p>
          <a:p>
            <a:pPr marL="342900" indent="-342900">
              <a:buFont typeface="Calibri" panose="020B0503020204020204" pitchFamily="34" charset="0"/>
              <a:buChar char="-"/>
            </a:pPr>
            <a:endParaRPr lang="vi-VN">
              <a:latin typeface="Bahnschrift Light SemiCondensed"/>
            </a:endParaRPr>
          </a:p>
        </p:txBody>
      </p:sp>
      <p:pic>
        <p:nvPicPr>
          <p:cNvPr id="9" name="Picture 8" descr="A screenshot of a computer&#10;&#10;Description automatically generated">
            <a:extLst>
              <a:ext uri="{FF2B5EF4-FFF2-40B4-BE49-F238E27FC236}">
                <a16:creationId xmlns:a16="http://schemas.microsoft.com/office/drawing/2014/main" id="{77AF8DAC-7B12-C447-4C95-3C86B3B2E4D5}"/>
              </a:ext>
            </a:extLst>
          </p:cNvPr>
          <p:cNvPicPr>
            <a:picLocks noChangeAspect="1"/>
          </p:cNvPicPr>
          <p:nvPr/>
        </p:nvPicPr>
        <p:blipFill>
          <a:blip r:embed="rId2"/>
          <a:stretch>
            <a:fillRect/>
          </a:stretch>
        </p:blipFill>
        <p:spPr>
          <a:xfrm>
            <a:off x="1784848" y="1831790"/>
            <a:ext cx="8846856" cy="4792579"/>
          </a:xfrm>
          <a:prstGeom prst="rect">
            <a:avLst/>
          </a:prstGeom>
        </p:spPr>
      </p:pic>
    </p:spTree>
    <p:extLst>
      <p:ext uri="{BB962C8B-B14F-4D97-AF65-F5344CB8AC3E}">
        <p14:creationId xmlns:p14="http://schemas.microsoft.com/office/powerpoint/2010/main" val="11653751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0E79584B-E9D3-1E6C-D092-DC862A00B67C}"/>
              </a:ext>
            </a:extLst>
          </p:cNvPr>
          <p:cNvSpPr txBox="1">
            <a:spLocks/>
          </p:cNvSpPr>
          <p:nvPr/>
        </p:nvSpPr>
        <p:spPr>
          <a:xfrm>
            <a:off x="1148213" y="231668"/>
            <a:ext cx="8770571" cy="757315"/>
          </a:xfrm>
          <a:prstGeom prst="rect">
            <a:avLst/>
          </a:prstGeom>
        </p:spPr>
        <p:txBody>
          <a:bodyPr vert="horz" lIns="109728" tIns="109728" rIns="109728" bIns="91440" rtlCol="0" anchor="b">
            <a:normAutofit/>
          </a:bodyPr>
          <a:lstStyle>
            <a:lvl1pPr algn="l" defTabSz="914400" rtl="0" eaLnBrk="1" latinLnBrk="0" hangingPunct="1">
              <a:lnSpc>
                <a:spcPct val="120000"/>
              </a:lnSpc>
              <a:spcBef>
                <a:spcPct val="0"/>
              </a:spcBef>
              <a:buNone/>
              <a:defRPr sz="5400" b="1" kern="1200" spc="150" baseline="0">
                <a:solidFill>
                  <a:schemeClr val="tx1">
                    <a:lumMod val="85000"/>
                    <a:lumOff val="15000"/>
                  </a:schemeClr>
                </a:solidFill>
                <a:latin typeface="+mj-lt"/>
                <a:ea typeface="+mj-ea"/>
                <a:cs typeface="+mj-cs"/>
              </a:defRPr>
            </a:lvl1pPr>
          </a:lstStyle>
          <a:p>
            <a:r>
              <a:rPr lang="vi-VN" sz="3200">
                <a:latin typeface="Bahnschrift Light SemiCondensed" panose="020B0502040204020203" pitchFamily="34" charset="0"/>
              </a:rPr>
              <a:t>1. Kiến trúc cơ bản của phần mềm</a:t>
            </a:r>
          </a:p>
        </p:txBody>
      </p:sp>
      <p:sp>
        <p:nvSpPr>
          <p:cNvPr id="13" name="Content Placeholder 2">
            <a:extLst>
              <a:ext uri="{FF2B5EF4-FFF2-40B4-BE49-F238E27FC236}">
                <a16:creationId xmlns:a16="http://schemas.microsoft.com/office/drawing/2014/main" id="{6E7E9763-9AB3-304A-88DA-CAA5FAD6B1EE}"/>
              </a:ext>
            </a:extLst>
          </p:cNvPr>
          <p:cNvSpPr txBox="1">
            <a:spLocks/>
          </p:cNvSpPr>
          <p:nvPr/>
        </p:nvSpPr>
        <p:spPr>
          <a:xfrm>
            <a:off x="1148214" y="894734"/>
            <a:ext cx="10434939" cy="5640543"/>
          </a:xfrm>
          <a:prstGeom prst="rect">
            <a:avLst/>
          </a:prstGeom>
        </p:spPr>
        <p:txBody>
          <a:bodyPr vert="horz" lIns="109728" tIns="109728" rIns="109728" bIns="91440" rtlCol="0" anchor="t">
            <a:normAutofit/>
          </a:bodyPr>
          <a:lstStyle>
            <a:lvl1pPr marL="0" indent="0" algn="l" defTabSz="914400" rtl="0" eaLnBrk="1" latinLnBrk="0" hangingPunct="1">
              <a:lnSpc>
                <a:spcPct val="130000"/>
              </a:lnSpc>
              <a:spcBef>
                <a:spcPts val="0"/>
              </a:spcBef>
              <a:buFont typeface="Corbel" panose="020B0503020204020204" pitchFamily="34" charset="0"/>
              <a:buNone/>
              <a:defRPr sz="2000" b="0" kern="1200" spc="150" baseline="0">
                <a:solidFill>
                  <a:schemeClr val="tx1">
                    <a:lumMod val="75000"/>
                    <a:lumOff val="25000"/>
                  </a:schemeClr>
                </a:solidFill>
                <a:latin typeface="+mn-lt"/>
                <a:ea typeface="+mn-ea"/>
                <a:cs typeface="+mn-cs"/>
              </a:defRPr>
            </a:lvl1pPr>
            <a:lvl2pPr marL="457200" indent="0" algn="l" defTabSz="914400" rtl="0" eaLnBrk="1" latinLnBrk="0" hangingPunct="1">
              <a:lnSpc>
                <a:spcPct val="140000"/>
              </a:lnSpc>
              <a:spcBef>
                <a:spcPts val="930"/>
              </a:spcBef>
              <a:buFont typeface="Corbel" panose="020B0503020204020204" pitchFamily="34" charset="0"/>
              <a:buNone/>
              <a:defRPr sz="2000" kern="1200" spc="150" baseline="0">
                <a:solidFill>
                  <a:schemeClr val="tx1">
                    <a:tint val="75000"/>
                  </a:schemeClr>
                </a:solidFill>
                <a:latin typeface="+mn-lt"/>
                <a:ea typeface="+mn-ea"/>
                <a:cs typeface="+mn-cs"/>
              </a:defRPr>
            </a:lvl2pPr>
            <a:lvl3pPr marL="914400" indent="0" algn="l" defTabSz="914400" rtl="0" eaLnBrk="1" latinLnBrk="0" hangingPunct="1">
              <a:lnSpc>
                <a:spcPct val="140000"/>
              </a:lnSpc>
              <a:spcBef>
                <a:spcPts val="930"/>
              </a:spcBef>
              <a:buFont typeface="Corbel" panose="020B0503020204020204" pitchFamily="34" charset="0"/>
              <a:buNone/>
              <a:defRPr sz="1800" i="1" kern="1200" spc="150" baseline="0">
                <a:solidFill>
                  <a:schemeClr val="tx1">
                    <a:tint val="75000"/>
                  </a:schemeClr>
                </a:solidFill>
                <a:latin typeface="+mn-lt"/>
                <a:ea typeface="+mn-ea"/>
                <a:cs typeface="+mn-cs"/>
              </a:defRPr>
            </a:lvl3pPr>
            <a:lvl4pPr marL="1371600" indent="0" algn="l" defTabSz="914400" rtl="0" eaLnBrk="1" latinLnBrk="0" hangingPunct="1">
              <a:lnSpc>
                <a:spcPct val="140000"/>
              </a:lnSpc>
              <a:spcBef>
                <a:spcPts val="930"/>
              </a:spcBef>
              <a:buFont typeface="Corbel" panose="020B0503020204020204" pitchFamily="34" charset="0"/>
              <a:buNone/>
              <a:defRPr sz="1600" kern="1200" spc="150" baseline="0">
                <a:solidFill>
                  <a:schemeClr val="tx1">
                    <a:tint val="75000"/>
                  </a:schemeClr>
                </a:solidFill>
                <a:latin typeface="+mn-lt"/>
                <a:ea typeface="+mn-ea"/>
                <a:cs typeface="+mn-cs"/>
              </a:defRPr>
            </a:lvl4pPr>
            <a:lvl5pPr marL="1828800" indent="0" algn="l" defTabSz="914400" rtl="0" eaLnBrk="1" latinLnBrk="0" hangingPunct="1">
              <a:lnSpc>
                <a:spcPct val="140000"/>
              </a:lnSpc>
              <a:spcBef>
                <a:spcPts val="930"/>
              </a:spcBef>
              <a:buFont typeface="Corbel" panose="020B0503020204020204" pitchFamily="34" charset="0"/>
              <a:buNone/>
              <a:defRPr sz="1600" i="1" kern="1200" spc="150" baseline="0">
                <a:solidFill>
                  <a:schemeClr val="tx1">
                    <a:tint val="75000"/>
                  </a:schemeClr>
                </a:solidFill>
                <a:latin typeface="+mn-lt"/>
                <a:ea typeface="+mn-ea"/>
                <a:cs typeface="+mn-cs"/>
              </a:defRPr>
            </a:lvl5pPr>
            <a:lvl6pPr marL="2286000" indent="0" algn="l" defTabSz="914400" rtl="0" eaLnBrk="1" latinLnBrk="0" hangingPunct="1">
              <a:lnSpc>
                <a:spcPct val="111000"/>
              </a:lnSpc>
              <a:spcBef>
                <a:spcPts val="930"/>
              </a:spcBef>
              <a:buFont typeface="Corbel" panose="020B0503020204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111000"/>
              </a:lnSpc>
              <a:spcBef>
                <a:spcPts val="930"/>
              </a:spcBef>
              <a:buFont typeface="Corbel" panose="020B0503020204020204" pitchFamily="34" charset="0"/>
              <a:buNone/>
              <a:defRPr sz="1600" i="1" kern="1200">
                <a:solidFill>
                  <a:schemeClr val="tx1">
                    <a:tint val="75000"/>
                  </a:schemeClr>
                </a:solidFill>
                <a:latin typeface="+mn-lt"/>
                <a:ea typeface="+mn-ea"/>
                <a:cs typeface="+mn-cs"/>
              </a:defRPr>
            </a:lvl7pPr>
            <a:lvl8pPr marL="3200400" indent="0" algn="l" defTabSz="914400" rtl="0" eaLnBrk="1" latinLnBrk="0" hangingPunct="1">
              <a:lnSpc>
                <a:spcPct val="111000"/>
              </a:lnSpc>
              <a:spcBef>
                <a:spcPts val="930"/>
              </a:spcBef>
              <a:buFont typeface="Corbel" panose="020B0503020204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111000"/>
              </a:lnSpc>
              <a:spcBef>
                <a:spcPts val="930"/>
              </a:spcBef>
              <a:buFont typeface="Corbel" panose="020B0503020204020204" pitchFamily="34" charset="0"/>
              <a:buNone/>
              <a:defRPr sz="1600" i="1" kern="1200">
                <a:solidFill>
                  <a:schemeClr val="tx1">
                    <a:tint val="75000"/>
                  </a:schemeClr>
                </a:solidFill>
                <a:latin typeface="+mn-lt"/>
                <a:ea typeface="+mn-ea"/>
                <a:cs typeface="+mn-cs"/>
              </a:defRPr>
            </a:lvl9pPr>
          </a:lstStyle>
          <a:p>
            <a:r>
              <a:rPr lang="vi-VN" b="1">
                <a:latin typeface="Bahnschrift Light SemiCondensed"/>
              </a:rPr>
              <a:t>1.5. </a:t>
            </a:r>
            <a:r>
              <a:rPr lang="vi-VN" b="1" err="1">
                <a:latin typeface="Bahnschrift Light SemiCondensed"/>
              </a:rPr>
              <a:t>Apply</a:t>
            </a:r>
            <a:r>
              <a:rPr lang="vi-VN" b="1">
                <a:latin typeface="Bahnschrift Light SemiCondensed"/>
              </a:rPr>
              <a:t> to </a:t>
            </a:r>
            <a:r>
              <a:rPr lang="vi-VN" b="1" err="1">
                <a:latin typeface="Bahnschrift Light SemiCondensed"/>
              </a:rPr>
              <a:t>project</a:t>
            </a:r>
            <a:endParaRPr lang="vi-VN" b="1" err="1">
              <a:latin typeface="Bahnschrift Light SemiCondensed"/>
              <a:ea typeface="Meiryo"/>
            </a:endParaRPr>
          </a:p>
          <a:p>
            <a:pPr marL="342900" indent="-342900">
              <a:buFont typeface="Calibri" panose="020B0503020204020204" pitchFamily="34" charset="0"/>
              <a:buChar char="-"/>
            </a:pPr>
            <a:r>
              <a:rPr lang="vi-VN" sz="1800" err="1">
                <a:latin typeface="Bahnschrift Light SemiCondensed"/>
              </a:rPr>
              <a:t>Lecture</a:t>
            </a:r>
            <a:r>
              <a:rPr lang="vi-VN" sz="1800">
                <a:latin typeface="Bahnschrift Light SemiCondensed"/>
              </a:rPr>
              <a:t> </a:t>
            </a:r>
            <a:r>
              <a:rPr lang="vi-VN" sz="1800" err="1">
                <a:latin typeface="Bahnschrift Light SemiCondensed"/>
              </a:rPr>
              <a:t>service</a:t>
            </a:r>
            <a:endParaRPr lang="vi-VN" err="1"/>
          </a:p>
          <a:p>
            <a:endParaRPr lang="vi-VN" sz="1800">
              <a:latin typeface="Bahnschrift Light SemiCondensed"/>
            </a:endParaRPr>
          </a:p>
          <a:p>
            <a:endParaRPr lang="vi-VN" b="1">
              <a:latin typeface="Bahnschrift Light SemiCondensed"/>
            </a:endParaRPr>
          </a:p>
          <a:p>
            <a:pPr marL="342900" indent="-342900">
              <a:buFont typeface="Calibri" panose="020B0503020204020204" pitchFamily="34" charset="0"/>
              <a:buChar char="-"/>
            </a:pPr>
            <a:endParaRPr lang="vi-VN">
              <a:latin typeface="Bahnschrift Light SemiCondensed"/>
            </a:endParaRPr>
          </a:p>
          <a:p>
            <a:pPr marL="342900" indent="-342900">
              <a:buFont typeface="Calibri" panose="020B0503020204020204" pitchFamily="34" charset="0"/>
              <a:buChar char="-"/>
            </a:pPr>
            <a:endParaRPr lang="vi-VN">
              <a:latin typeface="Bahnschrift Light SemiCondensed"/>
            </a:endParaRPr>
          </a:p>
        </p:txBody>
      </p:sp>
      <p:pic>
        <p:nvPicPr>
          <p:cNvPr id="16" name="Picture 15" descr="A screenshot of a computer&#10;&#10;Description automatically generated">
            <a:extLst>
              <a:ext uri="{FF2B5EF4-FFF2-40B4-BE49-F238E27FC236}">
                <a16:creationId xmlns:a16="http://schemas.microsoft.com/office/drawing/2014/main" id="{DD2A1602-922A-021B-5053-9F922AADA988}"/>
              </a:ext>
            </a:extLst>
          </p:cNvPr>
          <p:cNvPicPr>
            <a:picLocks noChangeAspect="1"/>
          </p:cNvPicPr>
          <p:nvPr/>
        </p:nvPicPr>
        <p:blipFill>
          <a:blip r:embed="rId2"/>
          <a:stretch>
            <a:fillRect/>
          </a:stretch>
        </p:blipFill>
        <p:spPr>
          <a:xfrm>
            <a:off x="1904999" y="1922213"/>
            <a:ext cx="8742948" cy="4808284"/>
          </a:xfrm>
          <a:prstGeom prst="rect">
            <a:avLst/>
          </a:prstGeom>
        </p:spPr>
      </p:pic>
    </p:spTree>
    <p:extLst>
      <p:ext uri="{BB962C8B-B14F-4D97-AF65-F5344CB8AC3E}">
        <p14:creationId xmlns:p14="http://schemas.microsoft.com/office/powerpoint/2010/main" val="14588744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0E79584B-E9D3-1E6C-D092-DC862A00B67C}"/>
              </a:ext>
            </a:extLst>
          </p:cNvPr>
          <p:cNvSpPr txBox="1">
            <a:spLocks/>
          </p:cNvSpPr>
          <p:nvPr/>
        </p:nvSpPr>
        <p:spPr>
          <a:xfrm>
            <a:off x="1148213" y="231668"/>
            <a:ext cx="8770571" cy="757315"/>
          </a:xfrm>
          <a:prstGeom prst="rect">
            <a:avLst/>
          </a:prstGeom>
        </p:spPr>
        <p:txBody>
          <a:bodyPr vert="horz" lIns="109728" tIns="109728" rIns="109728" bIns="91440" rtlCol="0" anchor="b">
            <a:normAutofit/>
          </a:bodyPr>
          <a:lstStyle>
            <a:lvl1pPr algn="l" defTabSz="914400" rtl="0" eaLnBrk="1" latinLnBrk="0" hangingPunct="1">
              <a:lnSpc>
                <a:spcPct val="120000"/>
              </a:lnSpc>
              <a:spcBef>
                <a:spcPct val="0"/>
              </a:spcBef>
              <a:buNone/>
              <a:defRPr sz="5400" b="1" kern="1200" spc="150" baseline="0">
                <a:solidFill>
                  <a:schemeClr val="tx1">
                    <a:lumMod val="85000"/>
                    <a:lumOff val="15000"/>
                  </a:schemeClr>
                </a:solidFill>
                <a:latin typeface="+mj-lt"/>
                <a:ea typeface="+mj-ea"/>
                <a:cs typeface="+mj-cs"/>
              </a:defRPr>
            </a:lvl1pPr>
          </a:lstStyle>
          <a:p>
            <a:r>
              <a:rPr lang="vi-VN" sz="3200">
                <a:latin typeface="Bahnschrift Light SemiCondensed" panose="020B0502040204020203" pitchFamily="34" charset="0"/>
              </a:rPr>
              <a:t>1. Kiến trúc cơ bản của phần mềm</a:t>
            </a:r>
          </a:p>
        </p:txBody>
      </p:sp>
      <p:sp>
        <p:nvSpPr>
          <p:cNvPr id="13" name="Content Placeholder 2">
            <a:extLst>
              <a:ext uri="{FF2B5EF4-FFF2-40B4-BE49-F238E27FC236}">
                <a16:creationId xmlns:a16="http://schemas.microsoft.com/office/drawing/2014/main" id="{6E7E9763-9AB3-304A-88DA-CAA5FAD6B1EE}"/>
              </a:ext>
            </a:extLst>
          </p:cNvPr>
          <p:cNvSpPr txBox="1">
            <a:spLocks/>
          </p:cNvSpPr>
          <p:nvPr/>
        </p:nvSpPr>
        <p:spPr>
          <a:xfrm>
            <a:off x="1148214" y="894734"/>
            <a:ext cx="10434939" cy="5640543"/>
          </a:xfrm>
          <a:prstGeom prst="rect">
            <a:avLst/>
          </a:prstGeom>
        </p:spPr>
        <p:txBody>
          <a:bodyPr vert="horz" lIns="109728" tIns="109728" rIns="109728" bIns="91440" rtlCol="0" anchor="t">
            <a:normAutofit/>
          </a:bodyPr>
          <a:lstStyle>
            <a:lvl1pPr marL="0" indent="0" algn="l" defTabSz="914400" rtl="0" eaLnBrk="1" latinLnBrk="0" hangingPunct="1">
              <a:lnSpc>
                <a:spcPct val="130000"/>
              </a:lnSpc>
              <a:spcBef>
                <a:spcPts val="0"/>
              </a:spcBef>
              <a:buFont typeface="Corbel" panose="020B0503020204020204" pitchFamily="34" charset="0"/>
              <a:buNone/>
              <a:defRPr sz="2000" b="0" kern="1200" spc="150" baseline="0">
                <a:solidFill>
                  <a:schemeClr val="tx1">
                    <a:lumMod val="75000"/>
                    <a:lumOff val="25000"/>
                  </a:schemeClr>
                </a:solidFill>
                <a:latin typeface="+mn-lt"/>
                <a:ea typeface="+mn-ea"/>
                <a:cs typeface="+mn-cs"/>
              </a:defRPr>
            </a:lvl1pPr>
            <a:lvl2pPr marL="457200" indent="0" algn="l" defTabSz="914400" rtl="0" eaLnBrk="1" latinLnBrk="0" hangingPunct="1">
              <a:lnSpc>
                <a:spcPct val="140000"/>
              </a:lnSpc>
              <a:spcBef>
                <a:spcPts val="930"/>
              </a:spcBef>
              <a:buFont typeface="Corbel" panose="020B0503020204020204" pitchFamily="34" charset="0"/>
              <a:buNone/>
              <a:defRPr sz="2000" kern="1200" spc="150" baseline="0">
                <a:solidFill>
                  <a:schemeClr val="tx1">
                    <a:tint val="75000"/>
                  </a:schemeClr>
                </a:solidFill>
                <a:latin typeface="+mn-lt"/>
                <a:ea typeface="+mn-ea"/>
                <a:cs typeface="+mn-cs"/>
              </a:defRPr>
            </a:lvl2pPr>
            <a:lvl3pPr marL="914400" indent="0" algn="l" defTabSz="914400" rtl="0" eaLnBrk="1" latinLnBrk="0" hangingPunct="1">
              <a:lnSpc>
                <a:spcPct val="140000"/>
              </a:lnSpc>
              <a:spcBef>
                <a:spcPts val="930"/>
              </a:spcBef>
              <a:buFont typeface="Corbel" panose="020B0503020204020204" pitchFamily="34" charset="0"/>
              <a:buNone/>
              <a:defRPr sz="1800" i="1" kern="1200" spc="150" baseline="0">
                <a:solidFill>
                  <a:schemeClr val="tx1">
                    <a:tint val="75000"/>
                  </a:schemeClr>
                </a:solidFill>
                <a:latin typeface="+mn-lt"/>
                <a:ea typeface="+mn-ea"/>
                <a:cs typeface="+mn-cs"/>
              </a:defRPr>
            </a:lvl3pPr>
            <a:lvl4pPr marL="1371600" indent="0" algn="l" defTabSz="914400" rtl="0" eaLnBrk="1" latinLnBrk="0" hangingPunct="1">
              <a:lnSpc>
                <a:spcPct val="140000"/>
              </a:lnSpc>
              <a:spcBef>
                <a:spcPts val="930"/>
              </a:spcBef>
              <a:buFont typeface="Corbel" panose="020B0503020204020204" pitchFamily="34" charset="0"/>
              <a:buNone/>
              <a:defRPr sz="1600" kern="1200" spc="150" baseline="0">
                <a:solidFill>
                  <a:schemeClr val="tx1">
                    <a:tint val="75000"/>
                  </a:schemeClr>
                </a:solidFill>
                <a:latin typeface="+mn-lt"/>
                <a:ea typeface="+mn-ea"/>
                <a:cs typeface="+mn-cs"/>
              </a:defRPr>
            </a:lvl4pPr>
            <a:lvl5pPr marL="1828800" indent="0" algn="l" defTabSz="914400" rtl="0" eaLnBrk="1" latinLnBrk="0" hangingPunct="1">
              <a:lnSpc>
                <a:spcPct val="140000"/>
              </a:lnSpc>
              <a:spcBef>
                <a:spcPts val="930"/>
              </a:spcBef>
              <a:buFont typeface="Corbel" panose="020B0503020204020204" pitchFamily="34" charset="0"/>
              <a:buNone/>
              <a:defRPr sz="1600" i="1" kern="1200" spc="150" baseline="0">
                <a:solidFill>
                  <a:schemeClr val="tx1">
                    <a:tint val="75000"/>
                  </a:schemeClr>
                </a:solidFill>
                <a:latin typeface="+mn-lt"/>
                <a:ea typeface="+mn-ea"/>
                <a:cs typeface="+mn-cs"/>
              </a:defRPr>
            </a:lvl5pPr>
            <a:lvl6pPr marL="2286000" indent="0" algn="l" defTabSz="914400" rtl="0" eaLnBrk="1" latinLnBrk="0" hangingPunct="1">
              <a:lnSpc>
                <a:spcPct val="111000"/>
              </a:lnSpc>
              <a:spcBef>
                <a:spcPts val="930"/>
              </a:spcBef>
              <a:buFont typeface="Corbel" panose="020B0503020204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111000"/>
              </a:lnSpc>
              <a:spcBef>
                <a:spcPts val="930"/>
              </a:spcBef>
              <a:buFont typeface="Corbel" panose="020B0503020204020204" pitchFamily="34" charset="0"/>
              <a:buNone/>
              <a:defRPr sz="1600" i="1" kern="1200">
                <a:solidFill>
                  <a:schemeClr val="tx1">
                    <a:tint val="75000"/>
                  </a:schemeClr>
                </a:solidFill>
                <a:latin typeface="+mn-lt"/>
                <a:ea typeface="+mn-ea"/>
                <a:cs typeface="+mn-cs"/>
              </a:defRPr>
            </a:lvl7pPr>
            <a:lvl8pPr marL="3200400" indent="0" algn="l" defTabSz="914400" rtl="0" eaLnBrk="1" latinLnBrk="0" hangingPunct="1">
              <a:lnSpc>
                <a:spcPct val="111000"/>
              </a:lnSpc>
              <a:spcBef>
                <a:spcPts val="930"/>
              </a:spcBef>
              <a:buFont typeface="Corbel" panose="020B0503020204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111000"/>
              </a:lnSpc>
              <a:spcBef>
                <a:spcPts val="930"/>
              </a:spcBef>
              <a:buFont typeface="Corbel" panose="020B0503020204020204" pitchFamily="34" charset="0"/>
              <a:buNone/>
              <a:defRPr sz="1600" i="1" kern="1200">
                <a:solidFill>
                  <a:schemeClr val="tx1">
                    <a:tint val="75000"/>
                  </a:schemeClr>
                </a:solidFill>
                <a:latin typeface="+mn-lt"/>
                <a:ea typeface="+mn-ea"/>
                <a:cs typeface="+mn-cs"/>
              </a:defRPr>
            </a:lvl9pPr>
          </a:lstStyle>
          <a:p>
            <a:r>
              <a:rPr lang="vi-VN" b="1">
                <a:latin typeface="Bahnschrift Light SemiCondensed"/>
              </a:rPr>
              <a:t>1.5. </a:t>
            </a:r>
            <a:r>
              <a:rPr lang="vi-VN" b="1" err="1">
                <a:latin typeface="Bahnschrift Light SemiCondensed"/>
              </a:rPr>
              <a:t>Apply</a:t>
            </a:r>
            <a:r>
              <a:rPr lang="vi-VN" b="1">
                <a:latin typeface="Bahnschrift Light SemiCondensed"/>
              </a:rPr>
              <a:t> to </a:t>
            </a:r>
            <a:r>
              <a:rPr lang="vi-VN" b="1" err="1">
                <a:latin typeface="Bahnschrift Light SemiCondensed"/>
              </a:rPr>
              <a:t>project</a:t>
            </a:r>
            <a:endParaRPr lang="vi-VN" b="1" err="1">
              <a:latin typeface="Bahnschrift Light SemiCondensed"/>
              <a:ea typeface="Meiryo"/>
            </a:endParaRPr>
          </a:p>
          <a:p>
            <a:pPr marL="285750" indent="-285750">
              <a:buFont typeface="Calibri" panose="020B0503020204020204" pitchFamily="34" charset="0"/>
              <a:buChar char="-"/>
            </a:pPr>
            <a:r>
              <a:rPr lang="vi-VN" sz="1800" err="1">
                <a:latin typeface="Bahnschrift Light SemiCondensed"/>
              </a:rPr>
              <a:t>Fix</a:t>
            </a:r>
            <a:r>
              <a:rPr lang="vi-VN" sz="1800">
                <a:latin typeface="Bahnschrift Light SemiCondensed"/>
              </a:rPr>
              <a:t> </a:t>
            </a:r>
            <a:r>
              <a:rPr lang="vi-VN" sz="1800" err="1">
                <a:latin typeface="Bahnschrift Light SemiCondensed"/>
              </a:rPr>
              <a:t>Connascence</a:t>
            </a:r>
            <a:r>
              <a:rPr lang="vi-VN" sz="1800">
                <a:latin typeface="Bahnschrift Light SemiCondensed"/>
              </a:rPr>
              <a:t> </a:t>
            </a:r>
            <a:r>
              <a:rPr lang="vi-VN" sz="1800" err="1">
                <a:latin typeface="Bahnschrift Light SemiCondensed"/>
              </a:rPr>
              <a:t>of</a:t>
            </a:r>
            <a:r>
              <a:rPr lang="vi-VN" sz="1800">
                <a:latin typeface="Bahnschrift Light SemiCondensed"/>
              </a:rPr>
              <a:t> </a:t>
            </a:r>
            <a:r>
              <a:rPr lang="vi-VN" sz="1800" err="1">
                <a:latin typeface="Bahnschrift Light SemiCondensed"/>
              </a:rPr>
              <a:t>Meaning</a:t>
            </a:r>
          </a:p>
          <a:p>
            <a:pPr marL="285750" indent="-285750">
              <a:buFont typeface="Calibri" panose="020B0503020204020204" pitchFamily="34" charset="0"/>
              <a:buChar char="-"/>
            </a:pPr>
            <a:endParaRPr lang="vi-VN" sz="1800">
              <a:latin typeface="Bahnschrift Light SemiCondensed"/>
            </a:endParaRPr>
          </a:p>
          <a:p>
            <a:endParaRPr lang="vi-VN" b="1">
              <a:latin typeface="Bahnschrift Light SemiCondensed"/>
            </a:endParaRPr>
          </a:p>
          <a:p>
            <a:pPr marL="342900" indent="-342900">
              <a:buFont typeface="Calibri" panose="020B0503020204020204" pitchFamily="34" charset="0"/>
              <a:buChar char="-"/>
            </a:pPr>
            <a:endParaRPr lang="vi-VN">
              <a:latin typeface="Bahnschrift Light SemiCondensed"/>
            </a:endParaRPr>
          </a:p>
          <a:p>
            <a:pPr marL="342900" indent="-342900">
              <a:buFont typeface="Calibri" panose="020B0503020204020204" pitchFamily="34" charset="0"/>
              <a:buChar char="-"/>
            </a:pPr>
            <a:endParaRPr lang="vi-VN">
              <a:latin typeface="Bahnschrift Light SemiCondensed"/>
            </a:endParaRPr>
          </a:p>
        </p:txBody>
      </p:sp>
      <p:pic>
        <p:nvPicPr>
          <p:cNvPr id="3" name="Picture 2" descr="A screenshot of a computer program&#10;&#10;Description automatically generated">
            <a:extLst>
              <a:ext uri="{FF2B5EF4-FFF2-40B4-BE49-F238E27FC236}">
                <a16:creationId xmlns:a16="http://schemas.microsoft.com/office/drawing/2014/main" id="{EE43311E-EC73-EFB9-7372-3A5E3C1A23B2}"/>
              </a:ext>
            </a:extLst>
          </p:cNvPr>
          <p:cNvPicPr>
            <a:picLocks noChangeAspect="1"/>
          </p:cNvPicPr>
          <p:nvPr/>
        </p:nvPicPr>
        <p:blipFill>
          <a:blip r:embed="rId2"/>
          <a:stretch>
            <a:fillRect/>
          </a:stretch>
        </p:blipFill>
        <p:spPr>
          <a:xfrm>
            <a:off x="1513973" y="1978593"/>
            <a:ext cx="9444789" cy="4555155"/>
          </a:xfrm>
          <a:prstGeom prst="rect">
            <a:avLst/>
          </a:prstGeom>
        </p:spPr>
      </p:pic>
    </p:spTree>
    <p:extLst>
      <p:ext uri="{BB962C8B-B14F-4D97-AF65-F5344CB8AC3E}">
        <p14:creationId xmlns:p14="http://schemas.microsoft.com/office/powerpoint/2010/main" val="325157538"/>
      </p:ext>
    </p:extLst>
  </p:cSld>
  <p:clrMapOvr>
    <a:masterClrMapping/>
  </p:clrMapOvr>
</p:sld>
</file>

<file path=ppt/theme/theme1.xml><?xml version="1.0" encoding="utf-8"?>
<a:theme xmlns:a="http://schemas.openxmlformats.org/drawingml/2006/main" name="SketchLinesVTI">
  <a:themeElements>
    <a:clrScheme name="AnalogousFromLightSeedLeftStep">
      <a:dk1>
        <a:srgbClr val="000000"/>
      </a:dk1>
      <a:lt1>
        <a:srgbClr val="FFFFFF"/>
      </a:lt1>
      <a:dk2>
        <a:srgbClr val="1B2F2C"/>
      </a:dk2>
      <a:lt2>
        <a:srgbClr val="F0F0F3"/>
      </a:lt2>
      <a:accent1>
        <a:srgbClr val="A7A259"/>
      </a:accent1>
      <a:accent2>
        <a:srgbClr val="D99147"/>
      </a:accent2>
      <a:accent3>
        <a:srgbClr val="E38379"/>
      </a:accent3>
      <a:accent4>
        <a:srgbClr val="DD5C85"/>
      </a:accent4>
      <a:accent5>
        <a:srgbClr val="E379C8"/>
      </a:accent5>
      <a:accent6>
        <a:srgbClr val="C95CDD"/>
      </a:accent6>
      <a:hlink>
        <a:srgbClr val="6C71B0"/>
      </a:hlink>
      <a:folHlink>
        <a:srgbClr val="7F7F7F"/>
      </a:folHlink>
    </a:clrScheme>
    <a:fontScheme name="Custom 7">
      <a:majorFont>
        <a:latin typeface="Meiryo"/>
        <a:ea typeface=""/>
        <a:cs typeface=""/>
      </a:majorFont>
      <a:minorFont>
        <a:latin typeface="Meiryo"/>
        <a:ea typeface=""/>
        <a:cs typeface=""/>
      </a:minorFont>
    </a:fontScheme>
    <a:fmtScheme name="Feathered">
      <a:fillStyleLst>
        <a:solidFill>
          <a:schemeClr val="phClr"/>
        </a:solidFill>
        <a:solidFill>
          <a:schemeClr val="phClr">
            <a:tint val="67000"/>
            <a:satMod val="105000"/>
          </a:schemeClr>
        </a:solidFill>
        <a:gradFill rotWithShape="1">
          <a:gsLst>
            <a:gs pos="0">
              <a:schemeClr val="phClr">
                <a:tint val="94000"/>
                <a:satMod val="103000"/>
                <a:lumMod val="102000"/>
              </a:schemeClr>
            </a:gs>
            <a:gs pos="50000">
              <a:schemeClr val="phClr">
                <a:shade val="100000"/>
                <a:satMod val="110000"/>
                <a:lumMod val="100000"/>
              </a:schemeClr>
            </a:gs>
            <a:gs pos="100000">
              <a:schemeClr val="phClr">
                <a:shade val="70000"/>
                <a:satMod val="120000"/>
                <a:lumMod val="99000"/>
              </a:schemeClr>
            </a:gs>
          </a:gsLst>
          <a:path path="circle">
            <a:fillToRect l="100000" t="100000" r="100000" b="100000"/>
          </a:path>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tint val="50000"/>
              <a:shade val="83000"/>
            </a:schemeClr>
          </a:solidFill>
          <a:prstDash val="solid"/>
        </a:ln>
      </a:lnStyleLst>
      <a:effectStyleLst>
        <a:effectStyle>
          <a:effectLst/>
        </a:effectStyle>
        <a:effectStyle>
          <a:effectLst/>
        </a:effectStyle>
        <a:effectStyle>
          <a:effectLst>
            <a:outerShdw blurRad="57150" dist="25400" dir="5400000" algn="ctr" rotWithShape="0">
              <a:srgbClr val="000000">
                <a:alpha val="20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ketchLinesVTI" id="{8C0B0F05-C8D0-4078-9615-83E590287484}" vid="{43A7BC57-C1E3-4EE6-BDBC-5422DD574AF2}"/>
    </a:ext>
  </a:extLst>
</a:theme>
</file>

<file path=docProps/app.xml><?xml version="1.0" encoding="utf-8"?>
<Properties xmlns="http://schemas.openxmlformats.org/officeDocument/2006/extended-properties" xmlns:vt="http://schemas.openxmlformats.org/officeDocument/2006/docPropsVTypes">
  <TotalTime>411</TotalTime>
  <Words>1532</Words>
  <Application>Microsoft Office PowerPoint</Application>
  <PresentationFormat>Widescreen</PresentationFormat>
  <Paragraphs>162</Paragraphs>
  <Slides>31</Slides>
  <Notes>0</Notes>
  <HiddenSlides>2</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31</vt:i4>
      </vt:variant>
    </vt:vector>
  </HeadingPairs>
  <TitlesOfParts>
    <vt:vector size="36" baseType="lpstr">
      <vt:lpstr>Meiryo</vt:lpstr>
      <vt:lpstr>Bahnschrift Light SemiCondensed</vt:lpstr>
      <vt:lpstr>Calibri</vt:lpstr>
      <vt:lpstr>Corbel</vt:lpstr>
      <vt:lpstr>SketchLinesVTI</vt:lpstr>
      <vt:lpstr>KIẾN TRÚC VÀ THIẾT KẾ PHẦN MỀM</vt:lpstr>
      <vt:lpstr>Nội dung</vt:lpstr>
      <vt:lpstr>PowerPoint Presentation</vt:lpstr>
      <vt:lpstr>1. Kiến trúc cơ bản của phần mềm</vt:lpstr>
      <vt:lpstr>PowerPoint Presentation</vt:lpstr>
      <vt:lpstr>PowerPoint Presentation</vt:lpstr>
      <vt:lpstr>PowerPoint Presentation</vt:lpstr>
      <vt:lpstr>PowerPoint Presentation</vt:lpstr>
      <vt:lpstr>PowerPoint Presentation</vt:lpstr>
      <vt:lpstr>PowerPoint Presentation</vt:lpstr>
      <vt:lpstr>2. Một vài kiến trúc phần mềm phổ biến</vt:lpstr>
      <vt:lpstr>2. Một vài kiến trúc phần mềm phổ biến</vt:lpstr>
      <vt:lpstr>2.1. Lý do chọn kiến trúc event-driven microservice</vt:lpstr>
      <vt:lpstr>Phù hợp với tính phức tạp của hệ thống</vt:lpstr>
      <vt:lpstr>2. Khả năng mở rộng linh hoạt</vt:lpstr>
      <vt:lpstr>3 Tăng tốc độ phát triển</vt:lpstr>
      <vt:lpstr>4. Tính sẵn sàng cao</vt:lpstr>
      <vt:lpstr>5. Tăng cường khả năng kiểm thử và triển khai liên tục</vt:lpstr>
      <vt:lpstr>6. Phù hợp với yêu cầu phát triển trong tương lai</vt:lpstr>
      <vt:lpstr>2.2 Được gì?</vt:lpstr>
      <vt:lpstr>2.3 Đánh đổi ?</vt:lpstr>
      <vt:lpstr>3. Mô hình hóa kiến trúc phần mềm</vt:lpstr>
      <vt:lpstr>3. Mô hình hóa kiến trúc phần mềm</vt:lpstr>
      <vt:lpstr>3. Mô hình hóa kiến trúc phần mềm</vt:lpstr>
      <vt:lpstr>3. Mô hình hóa kiến trúc phần mềm</vt:lpstr>
      <vt:lpstr>3. Mô hình hóa kiến trúc phần mềm</vt:lpstr>
      <vt:lpstr>3. Mô hình hóa kiến trúc phần mềm</vt:lpstr>
      <vt:lpstr>3. Mô hình hóa kiến trúc phần mềm</vt:lpstr>
      <vt:lpstr>3. Mô hình hóa kiến trúc phần mềm</vt:lpstr>
      <vt:lpstr>3. Mô hình hóa kiến trúc phần mềm</vt:lpstr>
      <vt:lpstr>CẢM ƠN MỌI NGƯỜI ĐÃ LĂNG NGHE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MÔN HỌC: KIẾN TRÚC VÀ THIẾT KẾ PHẦN MỀM</dc:title>
  <dc:creator>Hà Anh Thảo</dc:creator>
  <cp:lastModifiedBy>20001575.thao@student.iuh.edu.vn</cp:lastModifiedBy>
  <cp:revision>4</cp:revision>
  <dcterms:created xsi:type="dcterms:W3CDTF">2024-05-25T13:53:46Z</dcterms:created>
  <dcterms:modified xsi:type="dcterms:W3CDTF">2024-05-26T00:56:35Z</dcterms:modified>
</cp:coreProperties>
</file>